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40" r:id="rId1"/>
  </p:sldMasterIdLst>
  <p:notesMasterIdLst>
    <p:notesMasterId r:id="rId12"/>
  </p:notesMasterIdLst>
  <p:sldIdLst>
    <p:sldId id="256" r:id="rId2"/>
    <p:sldId id="257" r:id="rId3"/>
    <p:sldId id="272" r:id="rId4"/>
    <p:sldId id="269" r:id="rId5"/>
    <p:sldId id="280" r:id="rId6"/>
    <p:sldId id="273" r:id="rId7"/>
    <p:sldId id="271" r:id="rId8"/>
    <p:sldId id="281" r:id="rId9"/>
    <p:sldId id="282" r:id="rId10"/>
    <p:sldId id="27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jandra Morales" initials="AM" lastIdx="1" clrIdx="0">
    <p:extLst>
      <p:ext uri="{19B8F6BF-5375-455C-9EA6-DF929625EA0E}">
        <p15:presenceInfo xmlns:p15="http://schemas.microsoft.com/office/powerpoint/2012/main" userId="0d07cbba806c204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13"/>
    <p:restoredTop sz="94952"/>
  </p:normalViewPr>
  <p:slideViewPr>
    <p:cSldViewPr snapToGrid="0" snapToObjects="1">
      <p:cViewPr>
        <p:scale>
          <a:sx n="105" d="100"/>
          <a:sy n="105" d="100"/>
        </p:scale>
        <p:origin x="84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Valotto" userId="f8cd04a3a901a375" providerId="LiveId" clId="{356B93EB-CE6D-6B43-9CAC-D2B325C2BEC8}"/>
    <pc:docChg chg="custSel addSld delSld modSld">
      <pc:chgData name="Victor Valotto" userId="f8cd04a3a901a375" providerId="LiveId" clId="{356B93EB-CE6D-6B43-9CAC-D2B325C2BEC8}" dt="2019-06-03T22:13:25.738" v="1701" actId="20577"/>
      <pc:docMkLst>
        <pc:docMk/>
      </pc:docMkLst>
      <pc:sldChg chg="modSp">
        <pc:chgData name="Victor Valotto" userId="f8cd04a3a901a375" providerId="LiveId" clId="{356B93EB-CE6D-6B43-9CAC-D2B325C2BEC8}" dt="2019-06-03T21:32:04.487" v="81" actId="20577"/>
        <pc:sldMkLst>
          <pc:docMk/>
          <pc:sldMk cId="4143034434" sldId="256"/>
        </pc:sldMkLst>
        <pc:spChg chg="mod">
          <ac:chgData name="Victor Valotto" userId="f8cd04a3a901a375" providerId="LiveId" clId="{356B93EB-CE6D-6B43-9CAC-D2B325C2BEC8}" dt="2019-06-03T21:32:04.487" v="81" actId="20577"/>
          <ac:spMkLst>
            <pc:docMk/>
            <pc:sldMk cId="4143034434" sldId="256"/>
            <ac:spMk id="2" creationId="{E87BCC9F-5D7D-FF4D-8BE0-02DB4CF4979F}"/>
          </ac:spMkLst>
        </pc:spChg>
      </pc:sldChg>
      <pc:sldChg chg="addSp delSp modSp add modAnim">
        <pc:chgData name="Victor Valotto" userId="f8cd04a3a901a375" providerId="LiveId" clId="{356B93EB-CE6D-6B43-9CAC-D2B325C2BEC8}" dt="2019-06-03T22:12:13.378" v="1680" actId="20577"/>
        <pc:sldMkLst>
          <pc:docMk/>
          <pc:sldMk cId="4227241665" sldId="257"/>
        </pc:sldMkLst>
        <pc:spChg chg="del">
          <ac:chgData name="Victor Valotto" userId="f8cd04a3a901a375" providerId="LiveId" clId="{356B93EB-CE6D-6B43-9CAC-D2B325C2BEC8}" dt="2019-06-03T21:34:03.069" v="152" actId="478"/>
          <ac:spMkLst>
            <pc:docMk/>
            <pc:sldMk cId="4227241665" sldId="257"/>
            <ac:spMk id="2" creationId="{00000000-0000-0000-0000-000000000000}"/>
          </ac:spMkLst>
        </pc:spChg>
        <pc:spChg chg="add del mod">
          <ac:chgData name="Victor Valotto" userId="f8cd04a3a901a375" providerId="LiveId" clId="{356B93EB-CE6D-6B43-9CAC-D2B325C2BEC8}" dt="2019-06-03T21:34:06.021" v="153" actId="478"/>
          <ac:spMkLst>
            <pc:docMk/>
            <pc:sldMk cId="4227241665" sldId="257"/>
            <ac:spMk id="8" creationId="{987D218F-8161-0A43-9921-4D629A1D6092}"/>
          </ac:spMkLst>
        </pc:spChg>
        <pc:spChg chg="add mod">
          <ac:chgData name="Victor Valotto" userId="f8cd04a3a901a375" providerId="LiveId" clId="{356B93EB-CE6D-6B43-9CAC-D2B325C2BEC8}" dt="2019-06-03T22:12:13.378" v="1680" actId="20577"/>
          <ac:spMkLst>
            <pc:docMk/>
            <pc:sldMk cId="4227241665" sldId="257"/>
            <ac:spMk id="10" creationId="{7384EC1A-115C-0C48-A9C6-2065C6A34A46}"/>
          </ac:spMkLst>
        </pc:spChg>
        <pc:spChg chg="add mod">
          <ac:chgData name="Victor Valotto" userId="f8cd04a3a901a375" providerId="LiveId" clId="{356B93EB-CE6D-6B43-9CAC-D2B325C2BEC8}" dt="2019-06-03T21:34:32.809" v="185" actId="20577"/>
          <ac:spMkLst>
            <pc:docMk/>
            <pc:sldMk cId="4227241665" sldId="257"/>
            <ac:spMk id="11" creationId="{B9698AFD-6495-A042-8074-9EC2FEBEA804}"/>
          </ac:spMkLst>
        </pc:spChg>
        <pc:picChg chg="add mod">
          <ac:chgData name="Victor Valotto" userId="f8cd04a3a901a375" providerId="LiveId" clId="{356B93EB-CE6D-6B43-9CAC-D2B325C2BEC8}" dt="2019-06-03T22:11:44.723" v="1670" actId="1076"/>
          <ac:picMkLst>
            <pc:docMk/>
            <pc:sldMk cId="4227241665" sldId="257"/>
            <ac:picMk id="12" creationId="{1C2EFDC9-4000-0941-96A7-47B69D291DA5}"/>
          </ac:picMkLst>
        </pc:picChg>
        <pc:picChg chg="add mod">
          <ac:chgData name="Victor Valotto" userId="f8cd04a3a901a375" providerId="LiveId" clId="{356B93EB-CE6D-6B43-9CAC-D2B325C2BEC8}" dt="2019-06-03T21:34:11.051" v="155" actId="1076"/>
          <ac:picMkLst>
            <pc:docMk/>
            <pc:sldMk cId="4227241665" sldId="257"/>
            <ac:picMk id="13" creationId="{C75707C8-FD2E-7C44-A2C0-599F02A0714A}"/>
          </ac:picMkLst>
        </pc:picChg>
        <pc:picChg chg="del">
          <ac:chgData name="Victor Valotto" userId="f8cd04a3a901a375" providerId="LiveId" clId="{356B93EB-CE6D-6B43-9CAC-D2B325C2BEC8}" dt="2019-06-03T21:33:59.573" v="151" actId="478"/>
          <ac:picMkLst>
            <pc:docMk/>
            <pc:sldMk cId="4227241665" sldId="257"/>
            <ac:picMk id="5122" creationId="{00000000-0000-0000-0000-000000000000}"/>
          </ac:picMkLst>
        </pc:picChg>
      </pc:sldChg>
      <pc:sldChg chg="del">
        <pc:chgData name="Victor Valotto" userId="f8cd04a3a901a375" providerId="LiveId" clId="{356B93EB-CE6D-6B43-9CAC-D2B325C2BEC8}" dt="2019-06-03T21:32:30.384" v="109" actId="2696"/>
        <pc:sldMkLst>
          <pc:docMk/>
          <pc:sldMk cId="112471279" sldId="258"/>
        </pc:sldMkLst>
      </pc:sldChg>
      <pc:sldChg chg="del">
        <pc:chgData name="Victor Valotto" userId="f8cd04a3a901a375" providerId="LiveId" clId="{356B93EB-CE6D-6B43-9CAC-D2B325C2BEC8}" dt="2019-06-03T21:32:30.402" v="110" actId="2696"/>
        <pc:sldMkLst>
          <pc:docMk/>
          <pc:sldMk cId="2089996742" sldId="259"/>
        </pc:sldMkLst>
      </pc:sldChg>
      <pc:sldChg chg="del">
        <pc:chgData name="Victor Valotto" userId="f8cd04a3a901a375" providerId="LiveId" clId="{356B93EB-CE6D-6B43-9CAC-D2B325C2BEC8}" dt="2019-06-03T21:32:30.494" v="113" actId="2696"/>
        <pc:sldMkLst>
          <pc:docMk/>
          <pc:sldMk cId="1424373442" sldId="260"/>
        </pc:sldMkLst>
      </pc:sldChg>
      <pc:sldChg chg="del">
        <pc:chgData name="Victor Valotto" userId="f8cd04a3a901a375" providerId="LiveId" clId="{356B93EB-CE6D-6B43-9CAC-D2B325C2BEC8}" dt="2019-06-03T21:32:30.474" v="112" actId="2696"/>
        <pc:sldMkLst>
          <pc:docMk/>
          <pc:sldMk cId="3343548178" sldId="261"/>
        </pc:sldMkLst>
      </pc:sldChg>
      <pc:sldChg chg="del">
        <pc:chgData name="Victor Valotto" userId="f8cd04a3a901a375" providerId="LiveId" clId="{356B93EB-CE6D-6B43-9CAC-D2B325C2BEC8}" dt="2019-06-03T21:32:25.861" v="89" actId="2696"/>
        <pc:sldMkLst>
          <pc:docMk/>
          <pc:sldMk cId="2354157911" sldId="263"/>
        </pc:sldMkLst>
      </pc:sldChg>
      <pc:sldChg chg="del">
        <pc:chgData name="Victor Valotto" userId="f8cd04a3a901a375" providerId="LiveId" clId="{356B93EB-CE6D-6B43-9CAC-D2B325C2BEC8}" dt="2019-06-03T21:32:25.890" v="90" actId="2696"/>
        <pc:sldMkLst>
          <pc:docMk/>
          <pc:sldMk cId="2369002329" sldId="265"/>
        </pc:sldMkLst>
      </pc:sldChg>
      <pc:sldChg chg="del">
        <pc:chgData name="Victor Valotto" userId="f8cd04a3a901a375" providerId="LiveId" clId="{356B93EB-CE6D-6B43-9CAC-D2B325C2BEC8}" dt="2019-06-03T21:32:25.912" v="91" actId="2696"/>
        <pc:sldMkLst>
          <pc:docMk/>
          <pc:sldMk cId="3533655152" sldId="267"/>
        </pc:sldMkLst>
      </pc:sldChg>
      <pc:sldChg chg="del">
        <pc:chgData name="Victor Valotto" userId="f8cd04a3a901a375" providerId="LiveId" clId="{356B93EB-CE6D-6B43-9CAC-D2B325C2BEC8}" dt="2019-06-03T21:32:25.933" v="92" actId="2696"/>
        <pc:sldMkLst>
          <pc:docMk/>
          <pc:sldMk cId="3291550576" sldId="268"/>
        </pc:sldMkLst>
      </pc:sldChg>
      <pc:sldChg chg="modSp add">
        <pc:chgData name="Victor Valotto" userId="f8cd04a3a901a375" providerId="LiveId" clId="{356B93EB-CE6D-6B43-9CAC-D2B325C2BEC8}" dt="2019-06-03T22:12:48.050" v="1689" actId="20577"/>
        <pc:sldMkLst>
          <pc:docMk/>
          <pc:sldMk cId="2923966255" sldId="269"/>
        </pc:sldMkLst>
        <pc:spChg chg="mod">
          <ac:chgData name="Victor Valotto" userId="f8cd04a3a901a375" providerId="LiveId" clId="{356B93EB-CE6D-6B43-9CAC-D2B325C2BEC8}" dt="2019-06-03T22:12:48.050" v="1689" actId="20577"/>
          <ac:spMkLst>
            <pc:docMk/>
            <pc:sldMk cId="2923966255" sldId="269"/>
            <ac:spMk id="2" creationId="{00000000-0000-0000-0000-000000000000}"/>
          </ac:spMkLst>
        </pc:spChg>
      </pc:sldChg>
      <pc:sldChg chg="del">
        <pc:chgData name="Victor Valotto" userId="f8cd04a3a901a375" providerId="LiveId" clId="{356B93EB-CE6D-6B43-9CAC-D2B325C2BEC8}" dt="2019-06-03T21:32:25.973" v="94" actId="2696"/>
        <pc:sldMkLst>
          <pc:docMk/>
          <pc:sldMk cId="3310968478" sldId="269"/>
        </pc:sldMkLst>
      </pc:sldChg>
      <pc:sldChg chg="del">
        <pc:chgData name="Victor Valotto" userId="f8cd04a3a901a375" providerId="LiveId" clId="{356B93EB-CE6D-6B43-9CAC-D2B325C2BEC8}" dt="2019-06-03T21:32:25.709" v="83" actId="2696"/>
        <pc:sldMkLst>
          <pc:docMk/>
          <pc:sldMk cId="82472118" sldId="270"/>
        </pc:sldMkLst>
      </pc:sldChg>
      <pc:sldChg chg="addSp modSp add">
        <pc:chgData name="Victor Valotto" userId="f8cd04a3a901a375" providerId="LiveId" clId="{356B93EB-CE6D-6B43-9CAC-D2B325C2BEC8}" dt="2019-06-03T21:49:38.650" v="843" actId="207"/>
        <pc:sldMkLst>
          <pc:docMk/>
          <pc:sldMk cId="204205805" sldId="271"/>
        </pc:sldMkLst>
        <pc:spChg chg="mod">
          <ac:chgData name="Victor Valotto" userId="f8cd04a3a901a375" providerId="LiveId" clId="{356B93EB-CE6D-6B43-9CAC-D2B325C2BEC8}" dt="2019-06-03T21:49:12.744" v="838" actId="122"/>
          <ac:spMkLst>
            <pc:docMk/>
            <pc:sldMk cId="204205805" sldId="271"/>
            <ac:spMk id="2" creationId="{00000000-0000-0000-0000-000000000000}"/>
          </ac:spMkLst>
        </pc:spChg>
        <pc:spChg chg="add mod">
          <ac:chgData name="Victor Valotto" userId="f8cd04a3a901a375" providerId="LiveId" clId="{356B93EB-CE6D-6B43-9CAC-D2B325C2BEC8}" dt="2019-06-03T21:49:38.650" v="843" actId="207"/>
          <ac:spMkLst>
            <pc:docMk/>
            <pc:sldMk cId="204205805" sldId="271"/>
            <ac:spMk id="8" creationId="{560302E1-1F10-0443-87F9-C2E34DB14855}"/>
          </ac:spMkLst>
        </pc:spChg>
        <pc:spChg chg="add mod">
          <ac:chgData name="Victor Valotto" userId="f8cd04a3a901a375" providerId="LiveId" clId="{356B93EB-CE6D-6B43-9CAC-D2B325C2BEC8}" dt="2019-06-03T21:49:09.834" v="837" actId="12"/>
          <ac:spMkLst>
            <pc:docMk/>
            <pc:sldMk cId="204205805" sldId="271"/>
            <ac:spMk id="9" creationId="{4E0D42BB-9E68-8E48-A42D-45B4C0C15818}"/>
          </ac:spMkLst>
        </pc:spChg>
        <pc:picChg chg="mod">
          <ac:chgData name="Victor Valotto" userId="f8cd04a3a901a375" providerId="LiveId" clId="{356B93EB-CE6D-6B43-9CAC-D2B325C2BEC8}" dt="2019-06-03T21:44:44.179" v="633" actId="1076"/>
          <ac:picMkLst>
            <pc:docMk/>
            <pc:sldMk cId="204205805" sldId="271"/>
            <ac:picMk id="7" creationId="{00000000-0000-0000-0000-000000000000}"/>
          </ac:picMkLst>
        </pc:picChg>
      </pc:sldChg>
      <pc:sldChg chg="del">
        <pc:chgData name="Victor Valotto" userId="f8cd04a3a901a375" providerId="LiveId" clId="{356B93EB-CE6D-6B43-9CAC-D2B325C2BEC8}" dt="2019-06-03T21:32:25.750" v="84" actId="2696"/>
        <pc:sldMkLst>
          <pc:docMk/>
          <pc:sldMk cId="315979905" sldId="271"/>
        </pc:sldMkLst>
      </pc:sldChg>
      <pc:sldChg chg="del">
        <pc:chgData name="Victor Valotto" userId="f8cd04a3a901a375" providerId="LiveId" clId="{356B93EB-CE6D-6B43-9CAC-D2B325C2BEC8}" dt="2019-06-03T21:32:25.771" v="85" actId="2696"/>
        <pc:sldMkLst>
          <pc:docMk/>
          <pc:sldMk cId="162933754" sldId="272"/>
        </pc:sldMkLst>
      </pc:sldChg>
      <pc:sldChg chg="modSp add">
        <pc:chgData name="Victor Valotto" userId="f8cd04a3a901a375" providerId="LiveId" clId="{356B93EB-CE6D-6B43-9CAC-D2B325C2BEC8}" dt="2019-06-03T22:12:34.515" v="1683" actId="1036"/>
        <pc:sldMkLst>
          <pc:docMk/>
          <pc:sldMk cId="328945826" sldId="272"/>
        </pc:sldMkLst>
        <pc:spChg chg="mod">
          <ac:chgData name="Victor Valotto" userId="f8cd04a3a901a375" providerId="LiveId" clId="{356B93EB-CE6D-6B43-9CAC-D2B325C2BEC8}" dt="2019-06-03T22:12:34.515" v="1683" actId="1036"/>
          <ac:spMkLst>
            <pc:docMk/>
            <pc:sldMk cId="328945826" sldId="272"/>
            <ac:spMk id="2" creationId="{00000000-0000-0000-0000-000000000000}"/>
          </ac:spMkLst>
        </pc:spChg>
      </pc:sldChg>
      <pc:sldChg chg="del">
        <pc:chgData name="Victor Valotto" userId="f8cd04a3a901a375" providerId="LiveId" clId="{356B93EB-CE6D-6B43-9CAC-D2B325C2BEC8}" dt="2019-06-03T21:32:25.796" v="86" actId="2696"/>
        <pc:sldMkLst>
          <pc:docMk/>
          <pc:sldMk cId="1536448855" sldId="273"/>
        </pc:sldMkLst>
      </pc:sldChg>
      <pc:sldChg chg="modSp add modAnim">
        <pc:chgData name="Victor Valotto" userId="f8cd04a3a901a375" providerId="LiveId" clId="{356B93EB-CE6D-6B43-9CAC-D2B325C2BEC8}" dt="2019-06-03T21:40:36.167" v="509"/>
        <pc:sldMkLst>
          <pc:docMk/>
          <pc:sldMk cId="2374964300" sldId="273"/>
        </pc:sldMkLst>
        <pc:spChg chg="mod">
          <ac:chgData name="Victor Valotto" userId="f8cd04a3a901a375" providerId="LiveId" clId="{356B93EB-CE6D-6B43-9CAC-D2B325C2BEC8}" dt="2019-06-03T21:40:20.312" v="508" actId="20577"/>
          <ac:spMkLst>
            <pc:docMk/>
            <pc:sldMk cId="2374964300" sldId="273"/>
            <ac:spMk id="2" creationId="{00000000-0000-0000-0000-000000000000}"/>
          </ac:spMkLst>
        </pc:spChg>
      </pc:sldChg>
      <pc:sldChg chg="del">
        <pc:chgData name="Victor Valotto" userId="f8cd04a3a901a375" providerId="LiveId" clId="{356B93EB-CE6D-6B43-9CAC-D2B325C2BEC8}" dt="2019-06-03T21:32:25.815" v="87" actId="2696"/>
        <pc:sldMkLst>
          <pc:docMk/>
          <pc:sldMk cId="2180608290" sldId="274"/>
        </pc:sldMkLst>
      </pc:sldChg>
      <pc:sldChg chg="add del">
        <pc:chgData name="Victor Valotto" userId="f8cd04a3a901a375" providerId="LiveId" clId="{356B93EB-CE6D-6B43-9CAC-D2B325C2BEC8}" dt="2019-06-03T21:49:45.267" v="844" actId="2696"/>
        <pc:sldMkLst>
          <pc:docMk/>
          <pc:sldMk cId="3309616813" sldId="274"/>
        </pc:sldMkLst>
      </pc:sldChg>
      <pc:sldChg chg="add del">
        <pc:chgData name="Victor Valotto" userId="f8cd04a3a901a375" providerId="LiveId" clId="{356B93EB-CE6D-6B43-9CAC-D2B325C2BEC8}" dt="2019-06-03T21:49:45.939" v="845" actId="2696"/>
        <pc:sldMkLst>
          <pc:docMk/>
          <pc:sldMk cId="3006298094" sldId="275"/>
        </pc:sldMkLst>
      </pc:sldChg>
      <pc:sldChg chg="del">
        <pc:chgData name="Victor Valotto" userId="f8cd04a3a901a375" providerId="LiveId" clId="{356B93EB-CE6D-6B43-9CAC-D2B325C2BEC8}" dt="2019-06-03T21:32:25.836" v="88" actId="2696"/>
        <pc:sldMkLst>
          <pc:docMk/>
          <pc:sldMk cId="3117234789" sldId="275"/>
        </pc:sldMkLst>
      </pc:sldChg>
      <pc:sldChg chg="del">
        <pc:chgData name="Victor Valotto" userId="f8cd04a3a901a375" providerId="LiveId" clId="{356B93EB-CE6D-6B43-9CAC-D2B325C2BEC8}" dt="2019-06-03T21:32:29.824" v="95" actId="2696"/>
        <pc:sldMkLst>
          <pc:docMk/>
          <pc:sldMk cId="713335449" sldId="276"/>
        </pc:sldMkLst>
      </pc:sldChg>
      <pc:sldChg chg="add del">
        <pc:chgData name="Victor Valotto" userId="f8cd04a3a901a375" providerId="LiveId" clId="{356B93EB-CE6D-6B43-9CAC-D2B325C2BEC8}" dt="2019-06-03T21:49:46.742" v="846" actId="2696"/>
        <pc:sldMkLst>
          <pc:docMk/>
          <pc:sldMk cId="1505382989" sldId="276"/>
        </pc:sldMkLst>
      </pc:sldChg>
      <pc:sldChg chg="del">
        <pc:chgData name="Victor Valotto" userId="f8cd04a3a901a375" providerId="LiveId" clId="{356B93EB-CE6D-6B43-9CAC-D2B325C2BEC8}" dt="2019-06-03T21:32:29.840" v="96" actId="2696"/>
        <pc:sldMkLst>
          <pc:docMk/>
          <pc:sldMk cId="778054705" sldId="277"/>
        </pc:sldMkLst>
      </pc:sldChg>
      <pc:sldChg chg="modSp add del">
        <pc:chgData name="Victor Valotto" userId="f8cd04a3a901a375" providerId="LiveId" clId="{356B93EB-CE6D-6B43-9CAC-D2B325C2BEC8}" dt="2019-06-03T21:49:47.572" v="847" actId="2696"/>
        <pc:sldMkLst>
          <pc:docMk/>
          <pc:sldMk cId="3035593233" sldId="277"/>
        </pc:sldMkLst>
        <pc:spChg chg="mod">
          <ac:chgData name="Victor Valotto" userId="f8cd04a3a901a375" providerId="LiveId" clId="{356B93EB-CE6D-6B43-9CAC-D2B325C2BEC8}" dt="2019-06-03T21:33:06.694" v="149" actId="27636"/>
          <ac:spMkLst>
            <pc:docMk/>
            <pc:sldMk cId="3035593233" sldId="277"/>
            <ac:spMk id="2" creationId="{00000000-0000-0000-0000-000000000000}"/>
          </ac:spMkLst>
        </pc:spChg>
      </pc:sldChg>
      <pc:sldChg chg="del">
        <pc:chgData name="Victor Valotto" userId="f8cd04a3a901a375" providerId="LiveId" clId="{356B93EB-CE6D-6B43-9CAC-D2B325C2BEC8}" dt="2019-06-03T21:32:25.955" v="93" actId="2696"/>
        <pc:sldMkLst>
          <pc:docMk/>
          <pc:sldMk cId="1076527239" sldId="278"/>
        </pc:sldMkLst>
      </pc:sldChg>
      <pc:sldChg chg="add del">
        <pc:chgData name="Victor Valotto" userId="f8cd04a3a901a375" providerId="LiveId" clId="{356B93EB-CE6D-6B43-9CAC-D2B325C2BEC8}" dt="2019-06-03T21:49:49.630" v="848" actId="2696"/>
        <pc:sldMkLst>
          <pc:docMk/>
          <pc:sldMk cId="3234769362" sldId="278"/>
        </pc:sldMkLst>
      </pc:sldChg>
      <pc:sldChg chg="add">
        <pc:chgData name="Victor Valotto" userId="f8cd04a3a901a375" providerId="LiveId" clId="{356B93EB-CE6D-6B43-9CAC-D2B325C2BEC8}" dt="2019-06-03T21:33:05.968" v="144"/>
        <pc:sldMkLst>
          <pc:docMk/>
          <pc:sldMk cId="1438664971" sldId="279"/>
        </pc:sldMkLst>
      </pc:sldChg>
      <pc:sldChg chg="del">
        <pc:chgData name="Victor Valotto" userId="f8cd04a3a901a375" providerId="LiveId" clId="{356B93EB-CE6D-6B43-9CAC-D2B325C2BEC8}" dt="2019-06-03T21:32:29.893" v="98" actId="2696"/>
        <pc:sldMkLst>
          <pc:docMk/>
          <pc:sldMk cId="2287998411" sldId="279"/>
        </pc:sldMkLst>
      </pc:sldChg>
      <pc:sldChg chg="del">
        <pc:chgData name="Victor Valotto" userId="f8cd04a3a901a375" providerId="LiveId" clId="{356B93EB-CE6D-6B43-9CAC-D2B325C2BEC8}" dt="2019-06-03T21:32:30.012" v="99" actId="2696"/>
        <pc:sldMkLst>
          <pc:docMk/>
          <pc:sldMk cId="2697943628" sldId="280"/>
        </pc:sldMkLst>
      </pc:sldChg>
      <pc:sldChg chg="modSp add">
        <pc:chgData name="Victor Valotto" userId="f8cd04a3a901a375" providerId="LiveId" clId="{356B93EB-CE6D-6B43-9CAC-D2B325C2BEC8}" dt="2019-06-03T21:38:14.616" v="447" actId="20577"/>
        <pc:sldMkLst>
          <pc:docMk/>
          <pc:sldMk cId="3565705053" sldId="280"/>
        </pc:sldMkLst>
        <pc:spChg chg="mod">
          <ac:chgData name="Victor Valotto" userId="f8cd04a3a901a375" providerId="LiveId" clId="{356B93EB-CE6D-6B43-9CAC-D2B325C2BEC8}" dt="2019-06-03T21:38:14.616" v="447" actId="20577"/>
          <ac:spMkLst>
            <pc:docMk/>
            <pc:sldMk cId="3565705053" sldId="280"/>
            <ac:spMk id="2" creationId="{00000000-0000-0000-0000-000000000000}"/>
          </ac:spMkLst>
        </pc:spChg>
      </pc:sldChg>
      <pc:sldChg chg="addSp delSp modSp add">
        <pc:chgData name="Victor Valotto" userId="f8cd04a3a901a375" providerId="LiveId" clId="{356B93EB-CE6D-6B43-9CAC-D2B325C2BEC8}" dt="2019-06-03T22:13:25.738" v="1701" actId="20577"/>
        <pc:sldMkLst>
          <pc:docMk/>
          <pc:sldMk cId="275815397" sldId="281"/>
        </pc:sldMkLst>
        <pc:spChg chg="del mod">
          <ac:chgData name="Victor Valotto" userId="f8cd04a3a901a375" providerId="LiveId" clId="{356B93EB-CE6D-6B43-9CAC-D2B325C2BEC8}" dt="2019-06-03T22:02:18.369" v="1067" actId="478"/>
          <ac:spMkLst>
            <pc:docMk/>
            <pc:sldMk cId="275815397" sldId="281"/>
            <ac:spMk id="2" creationId="{00000000-0000-0000-0000-000000000000}"/>
          </ac:spMkLst>
        </pc:spChg>
        <pc:spChg chg="mod">
          <ac:chgData name="Victor Valotto" userId="f8cd04a3a901a375" providerId="LiveId" clId="{356B93EB-CE6D-6B43-9CAC-D2B325C2BEC8}" dt="2019-06-03T21:50:19.093" v="860" actId="20577"/>
          <ac:spMkLst>
            <pc:docMk/>
            <pc:sldMk cId="275815397" sldId="281"/>
            <ac:spMk id="6" creationId="{00000000-0000-0000-0000-000000000000}"/>
          </ac:spMkLst>
        </pc:spChg>
        <pc:spChg chg="mod">
          <ac:chgData name="Victor Valotto" userId="f8cd04a3a901a375" providerId="LiveId" clId="{356B93EB-CE6D-6B43-9CAC-D2B325C2BEC8}" dt="2019-06-03T22:05:43.506" v="1326" actId="20577"/>
          <ac:spMkLst>
            <pc:docMk/>
            <pc:sldMk cId="275815397" sldId="281"/>
            <ac:spMk id="8" creationId="{560302E1-1F10-0443-87F9-C2E34DB14855}"/>
          </ac:spMkLst>
        </pc:spChg>
        <pc:spChg chg="mod">
          <ac:chgData name="Victor Valotto" userId="f8cd04a3a901a375" providerId="LiveId" clId="{356B93EB-CE6D-6B43-9CAC-D2B325C2BEC8}" dt="2019-06-03T22:06:35.840" v="1394" actId="20577"/>
          <ac:spMkLst>
            <pc:docMk/>
            <pc:sldMk cId="275815397" sldId="281"/>
            <ac:spMk id="9" creationId="{4E0D42BB-9E68-8E48-A42D-45B4C0C15818}"/>
          </ac:spMkLst>
        </pc:spChg>
        <pc:spChg chg="add mod">
          <ac:chgData name="Victor Valotto" userId="f8cd04a3a901a375" providerId="LiveId" clId="{356B93EB-CE6D-6B43-9CAC-D2B325C2BEC8}" dt="2019-06-03T22:13:25.738" v="1701" actId="20577"/>
          <ac:spMkLst>
            <pc:docMk/>
            <pc:sldMk cId="275815397" sldId="281"/>
            <ac:spMk id="10" creationId="{84C2EF28-CC12-754C-83F5-426314CB6718}"/>
          </ac:spMkLst>
        </pc:spChg>
        <pc:spChg chg="add del mod">
          <ac:chgData name="Victor Valotto" userId="f8cd04a3a901a375" providerId="LiveId" clId="{356B93EB-CE6D-6B43-9CAC-D2B325C2BEC8}" dt="2019-06-03T22:02:50.849" v="1071" actId="478"/>
          <ac:spMkLst>
            <pc:docMk/>
            <pc:sldMk cId="275815397" sldId="281"/>
            <ac:spMk id="11" creationId="{6C2A677B-FB24-154D-8251-85B7BD6F4AE0}"/>
          </ac:spMkLst>
        </pc:spChg>
        <pc:spChg chg="add mod">
          <ac:chgData name="Victor Valotto" userId="f8cd04a3a901a375" providerId="LiveId" clId="{356B93EB-CE6D-6B43-9CAC-D2B325C2BEC8}" dt="2019-06-03T22:03:36.930" v="1100" actId="20577"/>
          <ac:spMkLst>
            <pc:docMk/>
            <pc:sldMk cId="275815397" sldId="281"/>
            <ac:spMk id="12" creationId="{C49E76D4-2C42-7F49-98EF-3C7B1041ADD7}"/>
          </ac:spMkLst>
        </pc:spChg>
        <pc:spChg chg="add mod">
          <ac:chgData name="Victor Valotto" userId="f8cd04a3a901a375" providerId="LiveId" clId="{356B93EB-CE6D-6B43-9CAC-D2B325C2BEC8}" dt="2019-06-03T22:04:49.830" v="1208" actId="14100"/>
          <ac:spMkLst>
            <pc:docMk/>
            <pc:sldMk cId="275815397" sldId="281"/>
            <ac:spMk id="13" creationId="{7AA81029-2CE7-1C4F-AD81-C4614E7F6B54}"/>
          </ac:spMkLst>
        </pc:spChg>
      </pc:sldChg>
      <pc:sldChg chg="modSp add">
        <pc:chgData name="Victor Valotto" userId="f8cd04a3a901a375" providerId="LiveId" clId="{356B93EB-CE6D-6B43-9CAC-D2B325C2BEC8}" dt="2019-06-03T22:11:12.043" v="1669" actId="113"/>
        <pc:sldMkLst>
          <pc:docMk/>
          <pc:sldMk cId="2625865575" sldId="282"/>
        </pc:sldMkLst>
        <pc:spChg chg="mod">
          <ac:chgData name="Victor Valotto" userId="f8cd04a3a901a375" providerId="LiveId" clId="{356B93EB-CE6D-6B43-9CAC-D2B325C2BEC8}" dt="2019-06-03T22:07:52.238" v="1414" actId="20577"/>
          <ac:spMkLst>
            <pc:docMk/>
            <pc:sldMk cId="2625865575" sldId="282"/>
            <ac:spMk id="2" creationId="{E534DCB1-25C5-EC44-AA2B-B401A0391214}"/>
          </ac:spMkLst>
        </pc:spChg>
        <pc:spChg chg="mod">
          <ac:chgData name="Victor Valotto" userId="f8cd04a3a901a375" providerId="LiveId" clId="{356B93EB-CE6D-6B43-9CAC-D2B325C2BEC8}" dt="2019-06-03T22:11:12.043" v="1669" actId="113"/>
          <ac:spMkLst>
            <pc:docMk/>
            <pc:sldMk cId="2625865575" sldId="282"/>
            <ac:spMk id="3" creationId="{08A81B31-4BF1-5A46-A2EB-AF904A49622E}"/>
          </ac:spMkLst>
        </pc:spChg>
      </pc:sldChg>
      <pc:sldChg chg="del">
        <pc:chgData name="Victor Valotto" userId="f8cd04a3a901a375" providerId="LiveId" clId="{356B93EB-CE6D-6B43-9CAC-D2B325C2BEC8}" dt="2019-06-03T21:32:30.040" v="100" actId="2696"/>
        <pc:sldMkLst>
          <pc:docMk/>
          <pc:sldMk cId="3225921889" sldId="282"/>
        </pc:sldMkLst>
      </pc:sldChg>
      <pc:sldChg chg="del">
        <pc:chgData name="Victor Valotto" userId="f8cd04a3a901a375" providerId="LiveId" clId="{356B93EB-CE6D-6B43-9CAC-D2B325C2BEC8}" dt="2019-06-03T21:32:30.060" v="101" actId="2696"/>
        <pc:sldMkLst>
          <pc:docMk/>
          <pc:sldMk cId="1929311018" sldId="283"/>
        </pc:sldMkLst>
      </pc:sldChg>
      <pc:sldChg chg="del">
        <pc:chgData name="Victor Valotto" userId="f8cd04a3a901a375" providerId="LiveId" clId="{356B93EB-CE6D-6B43-9CAC-D2B325C2BEC8}" dt="2019-06-03T21:32:30.076" v="102" actId="2696"/>
        <pc:sldMkLst>
          <pc:docMk/>
          <pc:sldMk cId="3089069174" sldId="284"/>
        </pc:sldMkLst>
      </pc:sldChg>
      <pc:sldChg chg="del">
        <pc:chgData name="Victor Valotto" userId="f8cd04a3a901a375" providerId="LiveId" clId="{356B93EB-CE6D-6B43-9CAC-D2B325C2BEC8}" dt="2019-06-03T21:32:35.287" v="119" actId="2696"/>
        <pc:sldMkLst>
          <pc:docMk/>
          <pc:sldMk cId="3376376031" sldId="285"/>
        </pc:sldMkLst>
      </pc:sldChg>
      <pc:sldChg chg="del">
        <pc:chgData name="Victor Valotto" userId="f8cd04a3a901a375" providerId="LiveId" clId="{356B93EB-CE6D-6B43-9CAC-D2B325C2BEC8}" dt="2019-06-03T21:32:30.089" v="103" actId="2696"/>
        <pc:sldMkLst>
          <pc:docMk/>
          <pc:sldMk cId="3046820010" sldId="286"/>
        </pc:sldMkLst>
      </pc:sldChg>
      <pc:sldChg chg="del">
        <pc:chgData name="Victor Valotto" userId="f8cd04a3a901a375" providerId="LiveId" clId="{356B93EB-CE6D-6B43-9CAC-D2B325C2BEC8}" dt="2019-06-03T21:32:30.102" v="104" actId="2696"/>
        <pc:sldMkLst>
          <pc:docMk/>
          <pc:sldMk cId="3830212928" sldId="287"/>
        </pc:sldMkLst>
      </pc:sldChg>
      <pc:sldChg chg="del">
        <pc:chgData name="Victor Valotto" userId="f8cd04a3a901a375" providerId="LiveId" clId="{356B93EB-CE6D-6B43-9CAC-D2B325C2BEC8}" dt="2019-06-03T21:32:30.139" v="105" actId="2696"/>
        <pc:sldMkLst>
          <pc:docMk/>
          <pc:sldMk cId="1811071755" sldId="288"/>
        </pc:sldMkLst>
      </pc:sldChg>
      <pc:sldChg chg="del">
        <pc:chgData name="Victor Valotto" userId="f8cd04a3a901a375" providerId="LiveId" clId="{356B93EB-CE6D-6B43-9CAC-D2B325C2BEC8}" dt="2019-06-03T21:32:30.154" v="106" actId="2696"/>
        <pc:sldMkLst>
          <pc:docMk/>
          <pc:sldMk cId="2413974266" sldId="289"/>
        </pc:sldMkLst>
      </pc:sldChg>
      <pc:sldChg chg="del">
        <pc:chgData name="Victor Valotto" userId="f8cd04a3a901a375" providerId="LiveId" clId="{356B93EB-CE6D-6B43-9CAC-D2B325C2BEC8}" dt="2019-06-03T21:32:35.365" v="123" actId="2696"/>
        <pc:sldMkLst>
          <pc:docMk/>
          <pc:sldMk cId="1062458457" sldId="290"/>
        </pc:sldMkLst>
      </pc:sldChg>
      <pc:sldChg chg="del">
        <pc:chgData name="Victor Valotto" userId="f8cd04a3a901a375" providerId="LiveId" clId="{356B93EB-CE6D-6B43-9CAC-D2B325C2BEC8}" dt="2019-06-03T21:32:35.377" v="124" actId="2696"/>
        <pc:sldMkLst>
          <pc:docMk/>
          <pc:sldMk cId="4284127041" sldId="291"/>
        </pc:sldMkLst>
      </pc:sldChg>
      <pc:sldChg chg="del">
        <pc:chgData name="Victor Valotto" userId="f8cd04a3a901a375" providerId="LiveId" clId="{356B93EB-CE6D-6B43-9CAC-D2B325C2BEC8}" dt="2019-06-03T21:32:35.418" v="126" actId="2696"/>
        <pc:sldMkLst>
          <pc:docMk/>
          <pc:sldMk cId="433778678" sldId="292"/>
        </pc:sldMkLst>
      </pc:sldChg>
      <pc:sldChg chg="del">
        <pc:chgData name="Victor Valotto" userId="f8cd04a3a901a375" providerId="LiveId" clId="{356B93EB-CE6D-6B43-9CAC-D2B325C2BEC8}" dt="2019-06-03T21:32:41.190" v="133" actId="2696"/>
        <pc:sldMkLst>
          <pc:docMk/>
          <pc:sldMk cId="296839587" sldId="293"/>
        </pc:sldMkLst>
      </pc:sldChg>
      <pc:sldChg chg="del">
        <pc:chgData name="Victor Valotto" userId="f8cd04a3a901a375" providerId="LiveId" clId="{356B93EB-CE6D-6B43-9CAC-D2B325C2BEC8}" dt="2019-06-03T21:32:35.567" v="128" actId="2696"/>
        <pc:sldMkLst>
          <pc:docMk/>
          <pc:sldMk cId="2289694039" sldId="295"/>
        </pc:sldMkLst>
      </pc:sldChg>
      <pc:sldChg chg="del">
        <pc:chgData name="Victor Valotto" userId="f8cd04a3a901a375" providerId="LiveId" clId="{356B93EB-CE6D-6B43-9CAC-D2B325C2BEC8}" dt="2019-06-03T21:32:35.395" v="125" actId="2696"/>
        <pc:sldMkLst>
          <pc:docMk/>
          <pc:sldMk cId="871099393" sldId="296"/>
        </pc:sldMkLst>
      </pc:sldChg>
      <pc:sldChg chg="del">
        <pc:chgData name="Victor Valotto" userId="f8cd04a3a901a375" providerId="LiveId" clId="{356B93EB-CE6D-6B43-9CAC-D2B325C2BEC8}" dt="2019-06-03T21:32:35.481" v="127" actId="2696"/>
        <pc:sldMkLst>
          <pc:docMk/>
          <pc:sldMk cId="3646834997" sldId="297"/>
        </pc:sldMkLst>
      </pc:sldChg>
      <pc:sldChg chg="del">
        <pc:chgData name="Victor Valotto" userId="f8cd04a3a901a375" providerId="LiveId" clId="{356B93EB-CE6D-6B43-9CAC-D2B325C2BEC8}" dt="2019-06-03T21:32:35.589" v="129" actId="2696"/>
        <pc:sldMkLst>
          <pc:docMk/>
          <pc:sldMk cId="3446716202" sldId="298"/>
        </pc:sldMkLst>
      </pc:sldChg>
      <pc:sldChg chg="del">
        <pc:chgData name="Victor Valotto" userId="f8cd04a3a901a375" providerId="LiveId" clId="{356B93EB-CE6D-6B43-9CAC-D2B325C2BEC8}" dt="2019-06-03T21:32:35.608" v="130" actId="2696"/>
        <pc:sldMkLst>
          <pc:docMk/>
          <pc:sldMk cId="3326027583" sldId="299"/>
        </pc:sldMkLst>
      </pc:sldChg>
      <pc:sldChg chg="del">
        <pc:chgData name="Victor Valotto" userId="f8cd04a3a901a375" providerId="LiveId" clId="{356B93EB-CE6D-6B43-9CAC-D2B325C2BEC8}" dt="2019-06-03T21:32:35.648" v="131" actId="2696"/>
        <pc:sldMkLst>
          <pc:docMk/>
          <pc:sldMk cId="2871427925" sldId="301"/>
        </pc:sldMkLst>
      </pc:sldChg>
      <pc:sldChg chg="del">
        <pc:chgData name="Victor Valotto" userId="f8cd04a3a901a375" providerId="LiveId" clId="{356B93EB-CE6D-6B43-9CAC-D2B325C2BEC8}" dt="2019-06-03T21:32:29.870" v="97" actId="2696"/>
        <pc:sldMkLst>
          <pc:docMk/>
          <pc:sldMk cId="2002137070" sldId="302"/>
        </pc:sldMkLst>
      </pc:sldChg>
      <pc:sldChg chg="del">
        <pc:chgData name="Victor Valotto" userId="f8cd04a3a901a375" providerId="LiveId" clId="{356B93EB-CE6D-6B43-9CAC-D2B325C2BEC8}" dt="2019-06-03T21:32:30.167" v="107" actId="2696"/>
        <pc:sldMkLst>
          <pc:docMk/>
          <pc:sldMk cId="605578784" sldId="308"/>
        </pc:sldMkLst>
      </pc:sldChg>
      <pc:sldChg chg="del">
        <pc:chgData name="Victor Valotto" userId="f8cd04a3a901a375" providerId="LiveId" clId="{356B93EB-CE6D-6B43-9CAC-D2B325C2BEC8}" dt="2019-06-03T21:32:25.638" v="82" actId="2696"/>
        <pc:sldMkLst>
          <pc:docMk/>
          <pc:sldMk cId="3889755097" sldId="310"/>
        </pc:sldMkLst>
      </pc:sldChg>
      <pc:sldChg chg="del">
        <pc:chgData name="Victor Valotto" userId="f8cd04a3a901a375" providerId="LiveId" clId="{356B93EB-CE6D-6B43-9CAC-D2B325C2BEC8}" dt="2019-06-03T21:32:30.286" v="108" actId="2696"/>
        <pc:sldMkLst>
          <pc:docMk/>
          <pc:sldMk cId="4157975241" sldId="311"/>
        </pc:sldMkLst>
      </pc:sldChg>
      <pc:sldChg chg="del">
        <pc:chgData name="Victor Valotto" userId="f8cd04a3a901a375" providerId="LiveId" clId="{356B93EB-CE6D-6B43-9CAC-D2B325C2BEC8}" dt="2019-06-03T21:32:30.447" v="111" actId="2696"/>
        <pc:sldMkLst>
          <pc:docMk/>
          <pc:sldMk cId="4226602096" sldId="312"/>
        </pc:sldMkLst>
      </pc:sldChg>
      <pc:sldChg chg="del">
        <pc:chgData name="Victor Valotto" userId="f8cd04a3a901a375" providerId="LiveId" clId="{356B93EB-CE6D-6B43-9CAC-D2B325C2BEC8}" dt="2019-06-03T21:32:30.515" v="114" actId="2696"/>
        <pc:sldMkLst>
          <pc:docMk/>
          <pc:sldMk cId="66540133" sldId="313"/>
        </pc:sldMkLst>
      </pc:sldChg>
      <pc:sldChg chg="del">
        <pc:chgData name="Victor Valotto" userId="f8cd04a3a901a375" providerId="LiveId" clId="{356B93EB-CE6D-6B43-9CAC-D2B325C2BEC8}" dt="2019-06-03T21:32:30.541" v="115" actId="2696"/>
        <pc:sldMkLst>
          <pc:docMk/>
          <pc:sldMk cId="2786403352" sldId="314"/>
        </pc:sldMkLst>
      </pc:sldChg>
      <pc:sldChg chg="del">
        <pc:chgData name="Victor Valotto" userId="f8cd04a3a901a375" providerId="LiveId" clId="{356B93EB-CE6D-6B43-9CAC-D2B325C2BEC8}" dt="2019-06-03T21:32:30.563" v="116" actId="2696"/>
        <pc:sldMkLst>
          <pc:docMk/>
          <pc:sldMk cId="3766534315" sldId="315"/>
        </pc:sldMkLst>
      </pc:sldChg>
      <pc:sldChg chg="del">
        <pc:chgData name="Victor Valotto" userId="f8cd04a3a901a375" providerId="LiveId" clId="{356B93EB-CE6D-6B43-9CAC-D2B325C2BEC8}" dt="2019-06-03T21:32:35.253" v="117" actId="2696"/>
        <pc:sldMkLst>
          <pc:docMk/>
          <pc:sldMk cId="2966828111" sldId="316"/>
        </pc:sldMkLst>
      </pc:sldChg>
      <pc:sldChg chg="del">
        <pc:chgData name="Victor Valotto" userId="f8cd04a3a901a375" providerId="LiveId" clId="{356B93EB-CE6D-6B43-9CAC-D2B325C2BEC8}" dt="2019-06-03T21:32:35.275" v="118" actId="2696"/>
        <pc:sldMkLst>
          <pc:docMk/>
          <pc:sldMk cId="1937655992" sldId="317"/>
        </pc:sldMkLst>
      </pc:sldChg>
      <pc:sldChg chg="del">
        <pc:chgData name="Victor Valotto" userId="f8cd04a3a901a375" providerId="LiveId" clId="{356B93EB-CE6D-6B43-9CAC-D2B325C2BEC8}" dt="2019-06-03T21:32:35.310" v="120" actId="2696"/>
        <pc:sldMkLst>
          <pc:docMk/>
          <pc:sldMk cId="2337858242" sldId="318"/>
        </pc:sldMkLst>
      </pc:sldChg>
      <pc:sldChg chg="del">
        <pc:chgData name="Victor Valotto" userId="f8cd04a3a901a375" providerId="LiveId" clId="{356B93EB-CE6D-6B43-9CAC-D2B325C2BEC8}" dt="2019-06-03T21:32:35.327" v="121" actId="2696"/>
        <pc:sldMkLst>
          <pc:docMk/>
          <pc:sldMk cId="112407238" sldId="319"/>
        </pc:sldMkLst>
      </pc:sldChg>
      <pc:sldChg chg="del">
        <pc:chgData name="Victor Valotto" userId="f8cd04a3a901a375" providerId="LiveId" clId="{356B93EB-CE6D-6B43-9CAC-D2B325C2BEC8}" dt="2019-06-03T21:32:35.345" v="122" actId="2696"/>
        <pc:sldMkLst>
          <pc:docMk/>
          <pc:sldMk cId="1417873091" sldId="320"/>
        </pc:sldMkLst>
      </pc:sldChg>
      <pc:sldChg chg="del">
        <pc:chgData name="Victor Valotto" userId="f8cd04a3a901a375" providerId="LiveId" clId="{356B93EB-CE6D-6B43-9CAC-D2B325C2BEC8}" dt="2019-06-03T21:32:41.160" v="132" actId="2696"/>
        <pc:sldMkLst>
          <pc:docMk/>
          <pc:sldMk cId="2551183969" sldId="322"/>
        </pc:sldMkLst>
      </pc:sldChg>
      <pc:sldChg chg="del">
        <pc:chgData name="Victor Valotto" userId="f8cd04a3a901a375" providerId="LiveId" clId="{356B93EB-CE6D-6B43-9CAC-D2B325C2BEC8}" dt="2019-06-03T21:32:41.220" v="134" actId="2696"/>
        <pc:sldMkLst>
          <pc:docMk/>
          <pc:sldMk cId="2647851043" sldId="323"/>
        </pc:sldMkLst>
      </pc:sldChg>
      <pc:sldChg chg="del">
        <pc:chgData name="Victor Valotto" userId="f8cd04a3a901a375" providerId="LiveId" clId="{356B93EB-CE6D-6B43-9CAC-D2B325C2BEC8}" dt="2019-06-03T21:32:41.250" v="135" actId="2696"/>
        <pc:sldMkLst>
          <pc:docMk/>
          <pc:sldMk cId="2701640309" sldId="324"/>
        </pc:sldMkLst>
      </pc:sldChg>
      <pc:sldChg chg="del">
        <pc:chgData name="Victor Valotto" userId="f8cd04a3a901a375" providerId="LiveId" clId="{356B93EB-CE6D-6B43-9CAC-D2B325C2BEC8}" dt="2019-06-03T21:32:41.392" v="140" actId="2696"/>
        <pc:sldMkLst>
          <pc:docMk/>
          <pc:sldMk cId="3646074854" sldId="325"/>
        </pc:sldMkLst>
      </pc:sldChg>
      <pc:sldChg chg="del">
        <pc:chgData name="Victor Valotto" userId="f8cd04a3a901a375" providerId="LiveId" clId="{356B93EB-CE6D-6B43-9CAC-D2B325C2BEC8}" dt="2019-06-03T21:32:41.279" v="136" actId="2696"/>
        <pc:sldMkLst>
          <pc:docMk/>
          <pc:sldMk cId="3651595984" sldId="327"/>
        </pc:sldMkLst>
      </pc:sldChg>
      <pc:sldChg chg="del">
        <pc:chgData name="Victor Valotto" userId="f8cd04a3a901a375" providerId="LiveId" clId="{356B93EB-CE6D-6B43-9CAC-D2B325C2BEC8}" dt="2019-06-03T21:32:41.307" v="137" actId="2696"/>
        <pc:sldMkLst>
          <pc:docMk/>
          <pc:sldMk cId="2242345901" sldId="328"/>
        </pc:sldMkLst>
      </pc:sldChg>
      <pc:sldChg chg="del">
        <pc:chgData name="Victor Valotto" userId="f8cd04a3a901a375" providerId="LiveId" clId="{356B93EB-CE6D-6B43-9CAC-D2B325C2BEC8}" dt="2019-06-03T21:32:41.330" v="138" actId="2696"/>
        <pc:sldMkLst>
          <pc:docMk/>
          <pc:sldMk cId="3883511271" sldId="329"/>
        </pc:sldMkLst>
      </pc:sldChg>
      <pc:sldChg chg="del">
        <pc:chgData name="Victor Valotto" userId="f8cd04a3a901a375" providerId="LiveId" clId="{356B93EB-CE6D-6B43-9CAC-D2B325C2BEC8}" dt="2019-06-03T21:32:41.359" v="139" actId="2696"/>
        <pc:sldMkLst>
          <pc:docMk/>
          <pc:sldMk cId="801547215" sldId="330"/>
        </pc:sldMkLst>
      </pc:sldChg>
      <pc:sldChg chg="del">
        <pc:chgData name="Victor Valotto" userId="f8cd04a3a901a375" providerId="LiveId" clId="{356B93EB-CE6D-6B43-9CAC-D2B325C2BEC8}" dt="2019-06-03T21:33:11.021" v="150" actId="2696"/>
        <pc:sldMkLst>
          <pc:docMk/>
          <pc:sldMk cId="933484547" sldId="331"/>
        </pc:sldMkLst>
      </pc:sldChg>
      <pc:sldChg chg="del">
        <pc:chgData name="Victor Valotto" userId="f8cd04a3a901a375" providerId="LiveId" clId="{356B93EB-CE6D-6B43-9CAC-D2B325C2BEC8}" dt="2019-06-03T21:32:41.413" v="141" actId="2696"/>
        <pc:sldMkLst>
          <pc:docMk/>
          <pc:sldMk cId="1482371794" sldId="343"/>
        </pc:sldMkLst>
      </pc:sldChg>
      <pc:sldChg chg="del">
        <pc:chgData name="Victor Valotto" userId="f8cd04a3a901a375" providerId="LiveId" clId="{356B93EB-CE6D-6B43-9CAC-D2B325C2BEC8}" dt="2019-06-03T21:32:41.449" v="143" actId="2696"/>
        <pc:sldMkLst>
          <pc:docMk/>
          <pc:sldMk cId="1040823241" sldId="344"/>
        </pc:sldMkLst>
      </pc:sldChg>
      <pc:sldChg chg="del">
        <pc:chgData name="Victor Valotto" userId="f8cd04a3a901a375" providerId="LiveId" clId="{356B93EB-CE6D-6B43-9CAC-D2B325C2BEC8}" dt="2019-06-03T21:32:41.437" v="142" actId="2696"/>
        <pc:sldMkLst>
          <pc:docMk/>
          <pc:sldMk cId="948766001" sldId="347"/>
        </pc:sldMkLst>
      </pc:sldChg>
    </pc:docChg>
  </pc:docChgLst>
  <pc:docChgLst>
    <pc:chgData name="Victor Valotto" userId="f8cd04a3a901a375" providerId="LiveId" clId="{2DA45B72-E447-1540-B684-00939824CBA9}"/>
    <pc:docChg chg="modSld">
      <pc:chgData name="Victor Valotto" userId="f8cd04a3a901a375" providerId="LiveId" clId="{2DA45B72-E447-1540-B684-00939824CBA9}" dt="2019-06-02T20:38:46.382" v="59"/>
      <pc:docMkLst>
        <pc:docMk/>
      </pc:docMkLst>
      <pc:sldChg chg="delSp">
        <pc:chgData name="Victor Valotto" userId="f8cd04a3a901a375" providerId="LiveId" clId="{2DA45B72-E447-1540-B684-00939824CBA9}" dt="2019-06-02T20:37:34.138" v="58"/>
        <pc:sldMkLst>
          <pc:docMk/>
          <pc:sldMk cId="4143034434" sldId="256"/>
        </pc:sldMkLst>
        <pc:spChg chg="del">
          <ac:chgData name="Victor Valotto" userId="f8cd04a3a901a375" providerId="LiveId" clId="{2DA45B72-E447-1540-B684-00939824CBA9}" dt="2019-06-02T20:37:34.138" v="58"/>
          <ac:spMkLst>
            <pc:docMk/>
            <pc:sldMk cId="4143034434" sldId="256"/>
            <ac:spMk id="4" creationId="{186D0122-DD3C-A64D-A81F-B1AF7578E79B}"/>
          </ac:spMkLst>
        </pc:spChg>
        <pc:spChg chg="del">
          <ac:chgData name="Victor Valotto" userId="f8cd04a3a901a375" providerId="LiveId" clId="{2DA45B72-E447-1540-B684-00939824CBA9}" dt="2019-06-02T20:37:34.138" v="58"/>
          <ac:spMkLst>
            <pc:docMk/>
            <pc:sldMk cId="4143034434" sldId="256"/>
            <ac:spMk id="5" creationId="{764D9703-ED16-814B-9C7A-2E43800E07A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12471279" sldId="25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12471279" sldId="258"/>
            <ac:spMk id="3" creationId="{45913FB8-594D-164D-AD01-1924D38AAE0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089996742" sldId="25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089996742" sldId="259"/>
            <ac:spMk id="2" creationId="{26210AD2-C335-FC46-B1B7-8F5D609D0D5F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424373442" sldId="26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424373442" sldId="260"/>
            <ac:spMk id="4" creationId="{401B1017-2B7B-B442-BFF3-FCB478A73BE6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343548178" sldId="261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343548178" sldId="261"/>
            <ac:spMk id="4" creationId="{C86CC1D2-6896-9747-A94C-FBABB78FA2E1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354157911" sldId="26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354157911" sldId="263"/>
            <ac:spMk id="3" creationId="{8414C9FE-77B3-2E40-BC3F-9F28448B9A3B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369002329" sldId="26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369002329" sldId="265"/>
            <ac:spMk id="3" creationId="{8B44255D-C1C0-1142-A1F6-A3780453426B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533655152" sldId="26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533655152" sldId="267"/>
            <ac:spMk id="3" creationId="{477B98C5-1BB0-B44A-A8E8-853C2CA7CC60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291550576" sldId="26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291550576" sldId="268"/>
            <ac:spMk id="3" creationId="{14FEC74C-E8D5-4D40-997B-9655EB0D133D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310968478" sldId="26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310968478" sldId="269"/>
            <ac:spMk id="3" creationId="{BB0B4E1D-959B-FF45-B7AA-7D964B5AEA4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82472118" sldId="27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82472118" sldId="270"/>
            <ac:spMk id="4" creationId="{AB7E2398-2035-084D-8561-493ECA883532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15979905" sldId="271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15979905" sldId="271"/>
            <ac:spMk id="3" creationId="{9456DDCD-107F-2545-96B2-7268BB595DD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62933754" sldId="272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62933754" sldId="272"/>
            <ac:spMk id="2" creationId="{CC5CF65B-4362-C04B-99D2-D673AB440E7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536448855" sldId="27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536448855" sldId="273"/>
            <ac:spMk id="3" creationId="{656ABC49-067E-1141-B325-E6663C465D93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180608290" sldId="274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180608290" sldId="274"/>
            <ac:spMk id="4" creationId="{7FA70910-6692-7742-AAE5-566CA2A3B23F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117234789" sldId="27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117234789" sldId="275"/>
            <ac:spMk id="4" creationId="{D889DBF0-D58E-EF41-96E6-36C22502A2F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713335449" sldId="276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713335449" sldId="276"/>
            <ac:spMk id="4" creationId="{29BCC540-2B7D-F24B-A9F2-DBA64CF874EC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778054705" sldId="27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778054705" sldId="277"/>
            <ac:spMk id="4" creationId="{DBA5E4D9-1139-7E4F-91D6-F942B80AC22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076527239" sldId="27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076527239" sldId="278"/>
            <ac:spMk id="4" creationId="{5CF6D548-1505-3541-9A37-22C7B297A306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287998411" sldId="27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287998411" sldId="279"/>
            <ac:spMk id="4" creationId="{062B1221-CA73-BF46-BB69-959B0B301149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697943628" sldId="28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697943628" sldId="280"/>
            <ac:spMk id="4" creationId="{892EADED-12FD-A543-B204-36ECDD7CE18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225921889" sldId="282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225921889" sldId="282"/>
            <ac:spMk id="2" creationId="{05E72546-3020-C74F-9D84-7E7962228DEF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929311018" sldId="28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929311018" sldId="283"/>
            <ac:spMk id="8" creationId="{407F8087-4B4C-0841-90BE-F446FC066E1F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089069174" sldId="284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089069174" sldId="284"/>
            <ac:spMk id="2" creationId="{A9834090-9921-9044-BCE7-0CB115E435CB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376376031" sldId="28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376376031" sldId="285"/>
            <ac:spMk id="4" creationId="{FF0C4BEF-9B8B-CA4F-9981-48B65D6364AA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046820010" sldId="286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046820010" sldId="286"/>
            <ac:spMk id="4" creationId="{8DB5B72C-A002-D044-B442-1F9254266902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830212928" sldId="28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830212928" sldId="287"/>
            <ac:spMk id="3" creationId="{B2C17E28-FF9A-B442-A1A6-6219793763C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811071755" sldId="28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811071755" sldId="288"/>
            <ac:spMk id="3" creationId="{6B685A7E-A151-5B45-92A7-058E1389B013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413974266" sldId="28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413974266" sldId="289"/>
            <ac:spMk id="3" creationId="{D11BA621-FAEC-6447-874B-D2A55604551E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062458457" sldId="29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062458457" sldId="290"/>
            <ac:spMk id="4" creationId="{D7B15C86-B996-424A-8639-F56982198F69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4284127041" sldId="291"/>
        </pc:sldMkLst>
        <pc:spChg chg="mod">
          <ac:chgData name="Victor Valotto" userId="f8cd04a3a901a375" providerId="LiveId" clId="{2DA45B72-E447-1540-B684-00939824CBA9}" dt="2019-06-02T19:45:11.964" v="8" actId="20577"/>
          <ac:spMkLst>
            <pc:docMk/>
            <pc:sldMk cId="4284127041" sldId="291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4284127041" sldId="291"/>
            <ac:spMk id="4" creationId="{43A33EE2-3A9E-784A-A11B-2C9007F10134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433778678" sldId="292"/>
        </pc:sldMkLst>
        <pc:spChg chg="mod">
          <ac:chgData name="Victor Valotto" userId="f8cd04a3a901a375" providerId="LiveId" clId="{2DA45B72-E447-1540-B684-00939824CBA9}" dt="2019-06-02T19:45:21.367" v="13" actId="20577"/>
          <ac:spMkLst>
            <pc:docMk/>
            <pc:sldMk cId="433778678" sldId="292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433778678" sldId="292"/>
            <ac:spMk id="3" creationId="{5972BD3F-0DF8-7E46-BDAB-B0B029CA0A55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96839587" sldId="293"/>
        </pc:sldMkLst>
        <pc:spChg chg="mod">
          <ac:chgData name="Victor Valotto" userId="f8cd04a3a901a375" providerId="LiveId" clId="{2DA45B72-E447-1540-B684-00939824CBA9}" dt="2019-06-02T19:46:17.314" v="54" actId="20577"/>
          <ac:spMkLst>
            <pc:docMk/>
            <pc:sldMk cId="296839587" sldId="293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96839587" sldId="293"/>
            <ac:spMk id="3" creationId="{4224B9C9-FD50-624B-99AD-3811F3FC27CE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289694039" sldId="29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289694039" sldId="295"/>
            <ac:spMk id="2" creationId="{EFC6937E-B09B-C341-93E4-E10044D2AF65}"/>
          </ac:spMkLst>
        </pc:spChg>
        <pc:spChg chg="mod">
          <ac:chgData name="Victor Valotto" userId="f8cd04a3a901a375" providerId="LiveId" clId="{2DA45B72-E447-1540-B684-00939824CBA9}" dt="2019-06-02T19:45:50.224" v="33" actId="20577"/>
          <ac:spMkLst>
            <pc:docMk/>
            <pc:sldMk cId="2289694039" sldId="295"/>
            <ac:spMk id="3" creationId="{00000000-0000-0000-0000-000000000000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871099393" sldId="296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871099393" sldId="296"/>
            <ac:spMk id="4" creationId="{CDC647CF-90AE-C74E-9342-E64321C33D00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646834997" sldId="297"/>
        </pc:sldMkLst>
        <pc:spChg chg="mod">
          <ac:chgData name="Victor Valotto" userId="f8cd04a3a901a375" providerId="LiveId" clId="{2DA45B72-E447-1540-B684-00939824CBA9}" dt="2019-06-02T19:45:26.959" v="18" actId="20577"/>
          <ac:spMkLst>
            <pc:docMk/>
            <pc:sldMk cId="3646834997" sldId="297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646834997" sldId="297"/>
            <ac:spMk id="4" creationId="{5182705B-1CFC-E447-96D9-80A897AA57A1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446716202" sldId="298"/>
        </pc:sldMkLst>
        <pc:spChg chg="mod">
          <ac:chgData name="Victor Valotto" userId="f8cd04a3a901a375" providerId="LiveId" clId="{2DA45B72-E447-1540-B684-00939824CBA9}" dt="2019-06-02T19:45:59.010" v="39" actId="20577"/>
          <ac:spMkLst>
            <pc:docMk/>
            <pc:sldMk cId="3446716202" sldId="298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446716202" sldId="298"/>
            <ac:spMk id="3" creationId="{FCAFD79E-D212-074E-B1E8-A7FACF1455FD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326027583" sldId="299"/>
        </pc:sldMkLst>
        <pc:spChg chg="mod">
          <ac:chgData name="Victor Valotto" userId="f8cd04a3a901a375" providerId="LiveId" clId="{2DA45B72-E447-1540-B684-00939824CBA9}" dt="2019-06-02T19:46:04.050" v="44" actId="20577"/>
          <ac:spMkLst>
            <pc:docMk/>
            <pc:sldMk cId="3326027583" sldId="299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326027583" sldId="299"/>
            <ac:spMk id="3" creationId="{CE350068-AF9B-C447-B997-AFFA2DBC7D62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871427925" sldId="301"/>
        </pc:sldMkLst>
        <pc:spChg chg="mod">
          <ac:chgData name="Victor Valotto" userId="f8cd04a3a901a375" providerId="LiveId" clId="{2DA45B72-E447-1540-B684-00939824CBA9}" dt="2019-06-02T19:46:10.812" v="49" actId="20577"/>
          <ac:spMkLst>
            <pc:docMk/>
            <pc:sldMk cId="2871427925" sldId="301"/>
            <ac:spMk id="2" creationId="{00000000-0000-0000-0000-000000000000}"/>
          </ac:spMkLst>
        </pc:spChg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871427925" sldId="301"/>
            <ac:spMk id="3" creationId="{1AA9EA1C-33BB-3B4E-8265-F91420E3FA7D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002137070" sldId="302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002137070" sldId="302"/>
            <ac:spMk id="4" creationId="{A7FFB595-DDF8-A84B-9E2D-BD4BB5C49944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605578784" sldId="30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605578784" sldId="308"/>
            <ac:spMk id="3" creationId="{742CE819-9006-EA4F-8EEA-FD30D98E66BA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889755097" sldId="31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889755097" sldId="310"/>
            <ac:spMk id="4" creationId="{530027FE-7A04-324E-BBE5-BC1B378D5F7A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4157975241" sldId="311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4157975241" sldId="311"/>
            <ac:spMk id="4" creationId="{F3E667CC-E3B0-CA46-B339-E4FBD2C9D11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4226602096" sldId="312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4226602096" sldId="312"/>
            <ac:spMk id="3" creationId="{78C319FB-0C6C-8546-BB75-331F35EBAED0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66540133" sldId="31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66540133" sldId="313"/>
            <ac:spMk id="3" creationId="{0CA783BB-D41F-2D46-BE47-A8C2C8A1A87E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786403352" sldId="314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786403352" sldId="314"/>
            <ac:spMk id="4" creationId="{750BAB63-8DF5-B940-9A3A-B3127248A12D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766534315" sldId="31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766534315" sldId="315"/>
            <ac:spMk id="4" creationId="{E021BD52-8AF5-FE43-828D-BB9FFD18666D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966828111" sldId="316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966828111" sldId="316"/>
            <ac:spMk id="2" creationId="{3F95E5C7-E6A9-E342-86FB-ADF4DCA76A28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937655992" sldId="31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937655992" sldId="317"/>
            <ac:spMk id="3" creationId="{79C51618-4D2A-E446-B0C7-9083580BC714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337858242" sldId="31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337858242" sldId="318"/>
            <ac:spMk id="3" creationId="{96F33CAE-8CD5-0648-A283-16D20534FE1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12407238" sldId="31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12407238" sldId="319"/>
            <ac:spMk id="4" creationId="{1422B824-114E-1A45-8159-B1194804E334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417873091" sldId="32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417873091" sldId="320"/>
            <ac:spMk id="2" creationId="{9C4D184B-8693-8E42-BB0E-8E36141D4BB3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551183969" sldId="322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551183969" sldId="322"/>
            <ac:spMk id="3" creationId="{2B4363E4-7004-D344-A192-09B71D33BD32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647851043" sldId="32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647851043" sldId="323"/>
            <ac:spMk id="2" creationId="{C1B73331-D75E-8D41-94B4-880C65147E7D}"/>
          </ac:spMkLst>
        </pc:spChg>
        <pc:spChg chg="mod">
          <ac:chgData name="Victor Valotto" userId="f8cd04a3a901a375" providerId="LiveId" clId="{2DA45B72-E447-1540-B684-00939824CBA9}" dt="2019-06-02T19:46:26.894" v="55" actId="14100"/>
          <ac:spMkLst>
            <pc:docMk/>
            <pc:sldMk cId="2647851043" sldId="323"/>
            <ac:spMk id="5" creationId="{00000000-0000-0000-0000-000000000000}"/>
          </ac:spMkLst>
        </pc:spChg>
        <pc:spChg chg="mod">
          <ac:chgData name="Victor Valotto" userId="f8cd04a3a901a375" providerId="LiveId" clId="{2DA45B72-E447-1540-B684-00939824CBA9}" dt="2019-06-02T19:46:35.933" v="57" actId="14100"/>
          <ac:spMkLst>
            <pc:docMk/>
            <pc:sldMk cId="2647851043" sldId="323"/>
            <ac:spMk id="6" creationId="{00000000-0000-0000-0000-000000000000}"/>
          </ac:spMkLst>
        </pc:s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15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16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18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19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20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21" creationId="{00000000-0000-0000-0000-000000000000}"/>
          </ac:grpSpMkLst>
        </pc:grpChg>
        <pc:grpChg chg="mod">
          <ac:chgData name="Victor Valotto" userId="f8cd04a3a901a375" providerId="LiveId" clId="{2DA45B72-E447-1540-B684-00939824CBA9}" dt="2019-06-02T19:46:31.056" v="56" actId="1076"/>
          <ac:grpSpMkLst>
            <pc:docMk/>
            <pc:sldMk cId="2647851043" sldId="323"/>
            <ac:grpSpMk id="22" creationId="{00000000-0000-0000-0000-000000000000}"/>
          </ac:grpSpMkLst>
        </pc:gr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701640309" sldId="324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701640309" sldId="324"/>
            <ac:spMk id="2" creationId="{466CEEA7-DA3C-5A41-BD13-D0C7365DCB2B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646074854" sldId="325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646074854" sldId="325"/>
            <ac:spMk id="3" creationId="{1A9D4C33-639D-B74B-BBF4-C833C4DFB2EB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651595984" sldId="32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651595984" sldId="327"/>
            <ac:spMk id="2" creationId="{4B577DA4-697A-3541-BFA8-24B62E25B286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2242345901" sldId="328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2242345901" sldId="328"/>
            <ac:spMk id="2" creationId="{54463057-59AF-5140-ACF4-3E0872AD0B50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3883511271" sldId="329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3883511271" sldId="329"/>
            <ac:spMk id="2" creationId="{BB6C3E2D-9436-C04F-9C92-FACBC53887A7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801547215" sldId="330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801547215" sldId="330"/>
            <ac:spMk id="2" creationId="{8E2F4770-4387-1D4D-9012-87CE6490253A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933484547" sldId="331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933484547" sldId="331"/>
            <ac:spMk id="3" creationId="{010D1535-133D-9246-AED1-578038138752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482371794" sldId="343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482371794" sldId="343"/>
            <ac:spMk id="4" creationId="{B630A36F-37DE-7946-92E9-D2034D9562F3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1040823241" sldId="344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1040823241" sldId="344"/>
            <ac:spMk id="3" creationId="{A065AA70-C5E9-3D41-99BF-B752836A9CAE}"/>
          </ac:spMkLst>
        </pc:spChg>
      </pc:sldChg>
      <pc:sldChg chg="addSp modSp">
        <pc:chgData name="Victor Valotto" userId="f8cd04a3a901a375" providerId="LiveId" clId="{2DA45B72-E447-1540-B684-00939824CBA9}" dt="2019-06-02T20:38:46.382" v="59"/>
        <pc:sldMkLst>
          <pc:docMk/>
          <pc:sldMk cId="948766001" sldId="347"/>
        </pc:sldMkLst>
        <pc:spChg chg="add mod">
          <ac:chgData name="Victor Valotto" userId="f8cd04a3a901a375" providerId="LiveId" clId="{2DA45B72-E447-1540-B684-00939824CBA9}" dt="2019-06-02T20:38:46.382" v="59"/>
          <ac:spMkLst>
            <pc:docMk/>
            <pc:sldMk cId="948766001" sldId="347"/>
            <ac:spMk id="2" creationId="{5DA004DE-332C-A84F-9AA8-40AB708AB4A9}"/>
          </ac:spMkLst>
        </pc:spChg>
      </pc:sldChg>
    </pc:docChg>
  </pc:docChgLst>
</pc:chgInfo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5C82B-EBA5-0F4A-84B0-95236E926059}" type="datetimeFigureOut">
              <a:rPr lang="es-AR" smtClean="0"/>
              <a:t>3/6/19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8E8876-0579-AF4B-8ECE-B7B81E189DE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16426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s-AR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C3FEC51-9099-1F4F-B452-06E2525A7AB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717684" y="0"/>
            <a:ext cx="2447378" cy="80004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7BCC9F-5D7D-FF4D-8BE0-02DB4CF497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/>
              <a:t>Ingeniería de Software en Sistemas Embebidos</a:t>
            </a:r>
            <a:br>
              <a:rPr lang="es-AR" dirty="0"/>
            </a:br>
            <a:r>
              <a:rPr lang="es-AR" dirty="0"/>
              <a:t>Presentación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1A294BF-A198-F947-A43D-831F13D27D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70146CD-30DD-3B4C-9C09-761F21DE6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4926" y="891552"/>
            <a:ext cx="2489419" cy="81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034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B9F6B-11B8-5D4B-BE95-CCA57A7BEA9B}" type="datetime1">
              <a:rPr lang="es-AR" smtClean="0"/>
              <a:t>3/6/19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10</a:t>
            </a:fld>
            <a:endParaRPr lang="es-ES"/>
          </a:p>
        </p:txBody>
      </p:sp>
      <p:sp>
        <p:nvSpPr>
          <p:cNvPr id="7" name="CuadroTexto 6"/>
          <p:cNvSpPr txBox="1"/>
          <p:nvPr/>
        </p:nvSpPr>
        <p:spPr>
          <a:xfrm>
            <a:off x="4007769" y="3140969"/>
            <a:ext cx="4076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solidFill>
                  <a:schemeClr val="bg2">
                    <a:lumMod val="50000"/>
                  </a:schemeClr>
                </a:solidFill>
              </a:rPr>
              <a:t>Comencemos !!!</a:t>
            </a:r>
          </a:p>
        </p:txBody>
      </p:sp>
    </p:spTree>
    <p:extLst>
      <p:ext uri="{BB962C8B-B14F-4D97-AF65-F5344CB8AC3E}">
        <p14:creationId xmlns:p14="http://schemas.microsoft.com/office/powerpoint/2010/main" val="1438664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</a:t>
            </a:r>
            <a:endParaRPr lang="es-A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BACA6-35A5-844E-A4DF-DCDF3C4D7453}" type="datetime1">
              <a:rPr lang="es-AR" smtClean="0"/>
              <a:t>3/6/19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2</a:t>
            </a:fld>
            <a:endParaRPr lang="es-ES"/>
          </a:p>
        </p:txBody>
      </p:sp>
      <p:sp>
        <p:nvSpPr>
          <p:cNvPr id="10" name="2 Marcador de contenido">
            <a:extLst>
              <a:ext uri="{FF2B5EF4-FFF2-40B4-BE49-F238E27FC236}">
                <a16:creationId xmlns:a16="http://schemas.microsoft.com/office/drawing/2014/main" id="{7384EC1A-115C-0C48-A9C6-2065C6A34A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639417" y="1123837"/>
            <a:ext cx="3826768" cy="493776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AR" sz="2800" dirty="0"/>
              <a:t>Docentes</a:t>
            </a:r>
          </a:p>
          <a:p>
            <a:endParaRPr lang="es-ES" sz="2800" dirty="0"/>
          </a:p>
          <a:p>
            <a:endParaRPr lang="es-ES" sz="2800" dirty="0"/>
          </a:p>
          <a:p>
            <a:endParaRPr lang="es-ES" sz="2800" dirty="0"/>
          </a:p>
          <a:p>
            <a:endParaRPr lang="es-ES" sz="2800" dirty="0"/>
          </a:p>
          <a:p>
            <a:endParaRPr lang="es-ES" sz="2800" dirty="0"/>
          </a:p>
          <a:p>
            <a:pPr marL="0" indent="0">
              <a:buNone/>
            </a:pPr>
            <a:endParaRPr lang="es-ES" sz="2800" dirty="0"/>
          </a:p>
          <a:p>
            <a:pPr marL="0" indent="0" algn="ctr">
              <a:buNone/>
            </a:pPr>
            <a:r>
              <a:rPr lang="es-ES" sz="2800" dirty="0"/>
              <a:t>Nuestra Experiencia</a:t>
            </a:r>
            <a:endParaRPr lang="es-AR" sz="2800" dirty="0"/>
          </a:p>
          <a:p>
            <a:pPr marL="0" indent="0" algn="ctr">
              <a:buNone/>
            </a:pPr>
            <a:endParaRPr lang="es-AR" sz="2800" dirty="0"/>
          </a:p>
        </p:txBody>
      </p:sp>
      <p:sp>
        <p:nvSpPr>
          <p:cNvPr id="11" name="2 Marcador de contenido">
            <a:extLst>
              <a:ext uri="{FF2B5EF4-FFF2-40B4-BE49-F238E27FC236}">
                <a16:creationId xmlns:a16="http://schemas.microsoft.com/office/drawing/2014/main" id="{B9698AFD-6495-A042-8074-9EC2FEBEA804}"/>
              </a:ext>
            </a:extLst>
          </p:cNvPr>
          <p:cNvSpPr txBox="1">
            <a:spLocks/>
          </p:cNvSpPr>
          <p:nvPr/>
        </p:nvSpPr>
        <p:spPr>
          <a:xfrm>
            <a:off x="7970241" y="1123837"/>
            <a:ext cx="3621088" cy="4937760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dirty="0"/>
              <a:t>Alumnos</a:t>
            </a:r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r>
              <a:rPr lang="es-ES" dirty="0"/>
              <a:t>Nombre</a:t>
            </a:r>
          </a:p>
          <a:p>
            <a:pPr marL="0" indent="0" algn="ctr">
              <a:buNone/>
            </a:pPr>
            <a:r>
              <a:rPr lang="es-ES" dirty="0"/>
              <a:t>Procedencia</a:t>
            </a:r>
          </a:p>
          <a:p>
            <a:pPr marL="0" indent="0" algn="ctr">
              <a:buNone/>
            </a:pPr>
            <a:r>
              <a:rPr lang="es-ES" dirty="0"/>
              <a:t>Experiencia </a:t>
            </a:r>
          </a:p>
          <a:p>
            <a:pPr marL="0" indent="0" algn="ctr">
              <a:buNone/>
            </a:pPr>
            <a:r>
              <a:rPr lang="es-ES" dirty="0"/>
              <a:t>¿Qué saben de IS?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C2EFDC9-4000-0941-96A7-47B69D291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351" y="1970061"/>
            <a:ext cx="2300899" cy="230089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75707C8-FD2E-7C44-A2C0-599F02A07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8313" y="1749461"/>
            <a:ext cx="2304256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24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3869268" y="876300"/>
            <a:ext cx="7315200" cy="51206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2800" b="1" dirty="0"/>
              <a:t>Objetivos Generales: </a:t>
            </a:r>
          </a:p>
          <a:p>
            <a:endParaRPr lang="es-AR" sz="2800" dirty="0"/>
          </a:p>
          <a:p>
            <a:pPr marL="0" indent="0" algn="just">
              <a:buNone/>
            </a:pPr>
            <a:r>
              <a:rPr lang="es-AR" sz="2800" dirty="0"/>
              <a:t>El objetivo de este curso es brindar una </a:t>
            </a:r>
            <a:r>
              <a:rPr lang="es-AR" sz="2800" b="1" dirty="0"/>
              <a:t>introducción</a:t>
            </a:r>
            <a:r>
              <a:rPr lang="es-AR" sz="2800" dirty="0"/>
              <a:t> a los profesionales los </a:t>
            </a:r>
            <a:r>
              <a:rPr lang="es-AR" sz="2800" b="1" dirty="0"/>
              <a:t>conceptos</a:t>
            </a:r>
            <a:r>
              <a:rPr lang="es-AR" sz="2800" dirty="0"/>
              <a:t> relacionados con la </a:t>
            </a:r>
            <a:r>
              <a:rPr lang="es-AR" sz="2800" b="1" dirty="0"/>
              <a:t>Ingeniería de Software</a:t>
            </a:r>
            <a:r>
              <a:rPr lang="es-AR" sz="2800" dirty="0"/>
              <a:t> y </a:t>
            </a:r>
            <a:r>
              <a:rPr lang="es-AR" sz="2800" b="1" dirty="0"/>
              <a:t>buenas prácticas </a:t>
            </a:r>
            <a:r>
              <a:rPr lang="es-AR" sz="2800" dirty="0"/>
              <a:t>asociadas al </a:t>
            </a:r>
            <a:r>
              <a:rPr lang="es-AR" sz="2800" b="1" dirty="0"/>
              <a:t>proceso</a:t>
            </a:r>
            <a:r>
              <a:rPr lang="es-AR" sz="2800" dirty="0"/>
              <a:t> de desarrollo de dispositivos donde el software se </a:t>
            </a:r>
            <a:r>
              <a:rPr lang="es-AR" sz="2800" b="1" dirty="0"/>
              <a:t>integra al producto final</a:t>
            </a:r>
            <a:r>
              <a:rPr lang="es-AR" sz="2800" dirty="0"/>
              <a:t>.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Objetivos del Curso</a:t>
            </a:r>
            <a:endParaRPr lang="es-AR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A00C-6DF2-164D-93C4-8DAA88B24239}" type="datetime1">
              <a:rPr lang="es-AR" smtClean="0"/>
              <a:t>3/6/19</a:t>
            </a:fld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945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Ø"/>
            </a:pPr>
            <a:r>
              <a:rPr lang="es-ES" sz="3300" b="1" dirty="0"/>
              <a:t>Objetivos Particulares: </a:t>
            </a:r>
            <a:r>
              <a:rPr lang="es-ES" sz="2200" i="1" dirty="0"/>
              <a:t> </a:t>
            </a:r>
            <a:endParaRPr lang="es-AR" sz="3300" b="1" dirty="0"/>
          </a:p>
          <a:p>
            <a:pPr>
              <a:buFont typeface="Wingdings" charset="2"/>
              <a:buChar char="Ø"/>
            </a:pPr>
            <a:endParaRPr lang="es-AR" dirty="0"/>
          </a:p>
          <a:p>
            <a:pPr lvl="0">
              <a:buFont typeface="Wingdings" charset="2"/>
              <a:buChar char="Ø"/>
            </a:pPr>
            <a:r>
              <a:rPr lang="es-AR" dirty="0"/>
              <a:t>  Comprender la problemática relacionada con la ingeniería del software.</a:t>
            </a:r>
          </a:p>
          <a:p>
            <a:pPr lvl="0">
              <a:buFont typeface="Wingdings" charset="2"/>
              <a:buChar char="Ø"/>
            </a:pPr>
            <a:endParaRPr lang="es-AR" dirty="0"/>
          </a:p>
          <a:p>
            <a:pPr lvl="0">
              <a:buFont typeface="Wingdings" charset="2"/>
              <a:buChar char="Ø"/>
            </a:pPr>
            <a:r>
              <a:rPr lang="es-AR" dirty="0"/>
              <a:t> Identificar los distintos de ciclos de vida que puede tener un desarrollo de un producto de software.</a:t>
            </a:r>
          </a:p>
          <a:p>
            <a:pPr lvl="0">
              <a:buFont typeface="Wingdings" charset="2"/>
              <a:buChar char="Ø"/>
            </a:pPr>
            <a:endParaRPr lang="es-AR" dirty="0"/>
          </a:p>
          <a:p>
            <a:pPr lvl="0">
              <a:buFont typeface="Wingdings" charset="2"/>
              <a:buChar char="Ø"/>
            </a:pPr>
            <a:r>
              <a:rPr lang="es-AR" dirty="0"/>
              <a:t> Introducir una visión de desarrollo basada en procesos, comprendiendo las fases que lo componen.</a:t>
            </a:r>
          </a:p>
          <a:p>
            <a:pPr marL="301943" lvl="1" indent="0">
              <a:buNone/>
            </a:pPr>
            <a:endParaRPr lang="es-AR" sz="2000" dirty="0"/>
          </a:p>
          <a:p>
            <a:pPr lvl="0">
              <a:buFont typeface="Wingdings" charset="2"/>
              <a:buChar char="Ø"/>
            </a:pPr>
            <a:r>
              <a:rPr lang="es-AR" dirty="0"/>
              <a:t> Conocer la relación de la Ingeniería de Software con la normativa vigente.</a:t>
            </a:r>
          </a:p>
          <a:p>
            <a:pPr lvl="0">
              <a:buFont typeface="Wingdings" charset="2"/>
              <a:buChar char="Ø"/>
            </a:pPr>
            <a:endParaRPr lang="es-AR" dirty="0"/>
          </a:p>
          <a:p>
            <a:pPr lvl="0">
              <a:buFont typeface="Wingdings" charset="2"/>
              <a:buChar char="Ø"/>
            </a:pPr>
            <a:r>
              <a:rPr lang="es-AR" dirty="0"/>
              <a:t> Comprender el enfoque de la Ingeniería de Software desde una visión de calida.</a:t>
            </a:r>
          </a:p>
          <a:p>
            <a:pPr marL="0" lvl="0" indent="0">
              <a:buNone/>
            </a:pPr>
            <a:endParaRPr lang="es-AR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Objetivos del Curso</a:t>
            </a:r>
            <a:endParaRPr lang="es-AR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0A00C-6DF2-164D-93C4-8DAA88B24239}" type="datetime1">
              <a:rPr lang="es-AR" smtClean="0"/>
              <a:t>3/6/19</a:t>
            </a:fld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3966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Ø"/>
            </a:pPr>
            <a:r>
              <a:rPr lang="es-ES" b="1" dirty="0"/>
              <a:t>Objetivos Particulares: </a:t>
            </a:r>
            <a:r>
              <a:rPr lang="es-ES" sz="1600" i="1" dirty="0"/>
              <a:t> </a:t>
            </a:r>
            <a:endParaRPr lang="es-AR" b="1" dirty="0"/>
          </a:p>
          <a:p>
            <a:pPr lvl="0">
              <a:buFont typeface="Wingdings" charset="2"/>
              <a:buChar char="Ø"/>
            </a:pPr>
            <a:endParaRPr lang="es-AR" dirty="0"/>
          </a:p>
          <a:p>
            <a:pPr lvl="0">
              <a:buFont typeface="Wingdings" charset="2"/>
              <a:buChar char="Ø"/>
            </a:pPr>
            <a:r>
              <a:rPr lang="es-AR" dirty="0"/>
              <a:t>Comprender el alcance y poseer referencias de técnicas de:</a:t>
            </a:r>
          </a:p>
          <a:p>
            <a:pPr lvl="1">
              <a:buFont typeface="Wingdings" charset="2"/>
              <a:buChar char="Ø"/>
            </a:pPr>
            <a:endParaRPr lang="es-AR" sz="24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 de Requerimientos.</a:t>
            </a:r>
          </a:p>
          <a:p>
            <a:pPr lvl="1">
              <a:buFont typeface="Wingdings" charset="2"/>
              <a:buChar char="Ø"/>
            </a:pPr>
            <a:endParaRPr lang="es-AR" sz="20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Procesos de Arquitectura y Diseño.</a:t>
            </a:r>
          </a:p>
          <a:p>
            <a:pPr lvl="1">
              <a:buFont typeface="Wingdings" charset="2"/>
              <a:buChar char="Ø"/>
            </a:pPr>
            <a:endParaRPr lang="es-AR" sz="20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 de Testing.</a:t>
            </a:r>
          </a:p>
          <a:p>
            <a:pPr lvl="1">
              <a:buFont typeface="Wingdings" charset="2"/>
              <a:buChar char="Ø"/>
            </a:pPr>
            <a:endParaRPr lang="es-AR" sz="24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 de Administración de Cambios.</a:t>
            </a:r>
          </a:p>
          <a:p>
            <a:pPr lvl="1">
              <a:buFont typeface="Wingdings" charset="2"/>
              <a:buChar char="Ø"/>
            </a:pPr>
            <a:endParaRPr lang="es-AR" sz="20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 de Despliegue y Entrega.</a:t>
            </a:r>
          </a:p>
          <a:p>
            <a:pPr lvl="1">
              <a:buFont typeface="Wingdings" charset="2"/>
              <a:buChar char="Ø"/>
            </a:pPr>
            <a:endParaRPr lang="es-AR" sz="2000" dirty="0"/>
          </a:p>
          <a:p>
            <a:pPr lvl="1">
              <a:buFont typeface="Wingdings" charset="2"/>
              <a:buChar char="Ø"/>
            </a:pPr>
            <a:r>
              <a:rPr lang="es-AR" sz="2400" dirty="0"/>
              <a:t>Proceso de Administración de la Configuración.</a:t>
            </a:r>
          </a:p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B9F6B-11B8-5D4B-BE95-CCA57A7BEA9B}" type="datetime1">
              <a:rPr lang="es-AR" smtClean="0"/>
              <a:t>3/6/19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5</a:t>
            </a:fld>
            <a:endParaRPr lang="es-ES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Objetivos del Curso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65705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Planificación y control de proyectos, </a:t>
            </a:r>
            <a:r>
              <a:rPr lang="is-IS" dirty="0"/>
              <a:t>…pero vemos algunas metodologías que ayudan.</a:t>
            </a:r>
          </a:p>
          <a:p>
            <a:endParaRPr lang="is-IS" dirty="0"/>
          </a:p>
          <a:p>
            <a:r>
              <a:rPr lang="is-IS" dirty="0"/>
              <a:t>Estimación de proyecto, ...pero se presentan las herramientas bases para poder hacerlo.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Herramientas de medición, </a:t>
            </a:r>
            <a:r>
              <a:rPr lang="is-IS" dirty="0"/>
              <a:t>…pero algo intentaremos ... dependerá de los tiempos.</a:t>
            </a:r>
          </a:p>
          <a:p>
            <a:endParaRPr lang="is-IS" dirty="0"/>
          </a:p>
          <a:p>
            <a:r>
              <a:rPr lang="is-IS" dirty="0"/>
              <a:t>No se programa !!!! ...SI VAMOS INTENTAR HACERLO, sino es aburrido</a:t>
            </a:r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B9F6B-11B8-5D4B-BE95-CCA57A7BEA9B}" type="datetime1">
              <a:rPr lang="es-AR" smtClean="0"/>
              <a:t>3/6/19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6</a:t>
            </a:fld>
            <a:endParaRPr lang="es-ES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Que no incluye el curso</a:t>
            </a:r>
          </a:p>
        </p:txBody>
      </p:sp>
    </p:spTree>
    <p:extLst>
      <p:ext uri="{BB962C8B-B14F-4D97-AF65-F5344CB8AC3E}">
        <p14:creationId xmlns:p14="http://schemas.microsoft.com/office/powerpoint/2010/main" val="2374964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3869268" y="742950"/>
            <a:ext cx="5282117" cy="1643063"/>
          </a:xfr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s-AR" dirty="0"/>
              <a:t>Días 7 y 8 de Junio:</a:t>
            </a:r>
          </a:p>
          <a:p>
            <a:pPr marL="502920" lvl="1" indent="0">
              <a:buNone/>
            </a:pPr>
            <a:r>
              <a:rPr lang="es-AR" dirty="0"/>
              <a:t>Módulo 1: Introducción y Procesos de Software</a:t>
            </a:r>
          </a:p>
          <a:p>
            <a:pPr marL="502920" lvl="1" indent="0">
              <a:buNone/>
            </a:pPr>
            <a:r>
              <a:rPr lang="es-AR" dirty="0"/>
              <a:t>Módulo 2: Requerimientos de Software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 dirty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dirty="0"/>
              <a:t>Agenda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BBE-CBB4-7F46-A68A-ABECF7F98552}" type="datetime1">
              <a:rPr lang="es-AR" smtClean="0"/>
              <a:t>3/6/19</a:t>
            </a:fld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7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742" y="928686"/>
            <a:ext cx="1823483" cy="1957933"/>
          </a:xfrm>
          <a:prstGeom prst="rect">
            <a:avLst/>
          </a:prstGeom>
        </p:spPr>
      </p:pic>
      <p:sp>
        <p:nvSpPr>
          <p:cNvPr id="8" name="Marcador de contenido 1">
            <a:extLst>
              <a:ext uri="{FF2B5EF4-FFF2-40B4-BE49-F238E27FC236}">
                <a16:creationId xmlns:a16="http://schemas.microsoft.com/office/drawing/2014/main" id="{560302E1-1F10-0443-87F9-C2E34DB14855}"/>
              </a:ext>
            </a:extLst>
          </p:cNvPr>
          <p:cNvSpPr txBox="1">
            <a:spLocks/>
          </p:cNvSpPr>
          <p:nvPr/>
        </p:nvSpPr>
        <p:spPr>
          <a:xfrm>
            <a:off x="3853013" y="2600325"/>
            <a:ext cx="5341235" cy="164306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dirty="0"/>
              <a:t>Día 21 y 22 de Junio:</a:t>
            </a:r>
          </a:p>
          <a:p>
            <a:pPr marL="502920" lvl="1" indent="0">
              <a:buNone/>
            </a:pPr>
            <a:r>
              <a:rPr lang="es-AR" dirty="0"/>
              <a:t>Módulo 3: Arquitectura y Diseño de Software</a:t>
            </a:r>
          </a:p>
          <a:p>
            <a:pPr marL="502920" lvl="1" indent="0">
              <a:buNone/>
            </a:pPr>
            <a:r>
              <a:rPr lang="es-AR" dirty="0"/>
              <a:t>Módulo 4: Mantenimiento de Software</a:t>
            </a:r>
          </a:p>
        </p:txBody>
      </p:sp>
      <p:sp>
        <p:nvSpPr>
          <p:cNvPr id="9" name="Marcador de contenido 1">
            <a:extLst>
              <a:ext uri="{FF2B5EF4-FFF2-40B4-BE49-F238E27FC236}">
                <a16:creationId xmlns:a16="http://schemas.microsoft.com/office/drawing/2014/main" id="{4E0D42BB-9E68-8E48-A42D-45B4C0C15818}"/>
              </a:ext>
            </a:extLst>
          </p:cNvPr>
          <p:cNvSpPr txBox="1">
            <a:spLocks/>
          </p:cNvSpPr>
          <p:nvPr/>
        </p:nvSpPr>
        <p:spPr>
          <a:xfrm>
            <a:off x="3869268" y="4471987"/>
            <a:ext cx="5282117" cy="164306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AR" dirty="0"/>
              <a:t>Día 5 y 6 de Juiio:</a:t>
            </a:r>
          </a:p>
          <a:p>
            <a:pPr marL="502920" lvl="1" indent="0">
              <a:buNone/>
            </a:pPr>
            <a:r>
              <a:rPr lang="es-AR" dirty="0"/>
              <a:t>Módulo 4: Pruebas de Software</a:t>
            </a:r>
          </a:p>
          <a:p>
            <a:pPr marL="502920" lvl="1" indent="0">
              <a:buNone/>
            </a:pPr>
            <a:r>
              <a:rPr lang="es-AR" dirty="0"/>
              <a:t>Módulo 6: Administración de la Configuración</a:t>
            </a:r>
          </a:p>
          <a:p>
            <a:pPr marL="502920" lvl="1" indent="0">
              <a:buNone/>
            </a:pPr>
            <a:r>
              <a:rPr lang="es-AR" dirty="0"/>
              <a:t>Módulo 7: Calidad del Software</a:t>
            </a:r>
          </a:p>
        </p:txBody>
      </p:sp>
    </p:spTree>
    <p:extLst>
      <p:ext uri="{BB962C8B-B14F-4D97-AF65-F5344CB8AC3E}">
        <p14:creationId xmlns:p14="http://schemas.microsoft.com/office/powerpoint/2010/main" val="204205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Introducción a la Ingeniería de Software en Productos Médicos</a:t>
            </a:r>
            <a:endParaRPr lang="es-ES" dirty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dirty="0"/>
              <a:t>Práctica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ABBBE-CBB4-7F46-A68A-ABECF7F98552}" type="datetime1">
              <a:rPr lang="es-AR" smtClean="0"/>
              <a:t>3/6/19</a:t>
            </a:fld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8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742" y="928686"/>
            <a:ext cx="1823483" cy="1957933"/>
          </a:xfrm>
          <a:prstGeom prst="rect">
            <a:avLst/>
          </a:prstGeom>
        </p:spPr>
      </p:pic>
      <p:sp>
        <p:nvSpPr>
          <p:cNvPr id="8" name="Marcador de contenido 1">
            <a:extLst>
              <a:ext uri="{FF2B5EF4-FFF2-40B4-BE49-F238E27FC236}">
                <a16:creationId xmlns:a16="http://schemas.microsoft.com/office/drawing/2014/main" id="{560302E1-1F10-0443-87F9-C2E34DB14855}"/>
              </a:ext>
            </a:extLst>
          </p:cNvPr>
          <p:cNvSpPr txBox="1">
            <a:spLocks/>
          </p:cNvSpPr>
          <p:nvPr/>
        </p:nvSpPr>
        <p:spPr>
          <a:xfrm>
            <a:off x="3869266" y="4584508"/>
            <a:ext cx="5341235" cy="6892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dirty="0">
                <a:solidFill>
                  <a:schemeClr val="tx1"/>
                </a:solidFill>
              </a:rPr>
              <a:t>Actividad 2: Arquitectura candidata, diseño e implementación primera entrega</a:t>
            </a:r>
          </a:p>
        </p:txBody>
      </p:sp>
      <p:sp>
        <p:nvSpPr>
          <p:cNvPr id="9" name="Marcador de contenido 1">
            <a:extLst>
              <a:ext uri="{FF2B5EF4-FFF2-40B4-BE49-F238E27FC236}">
                <a16:creationId xmlns:a16="http://schemas.microsoft.com/office/drawing/2014/main" id="{4E0D42BB-9E68-8E48-A42D-45B4C0C15818}"/>
              </a:ext>
            </a:extLst>
          </p:cNvPr>
          <p:cNvSpPr txBox="1">
            <a:spLocks/>
          </p:cNvSpPr>
          <p:nvPr/>
        </p:nvSpPr>
        <p:spPr>
          <a:xfrm>
            <a:off x="3869268" y="5346953"/>
            <a:ext cx="5341235" cy="6892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dirty="0">
                <a:solidFill>
                  <a:schemeClr val="tx1"/>
                </a:solidFill>
              </a:rPr>
              <a:t>Actividad 3: Pruebas unitarias primera entrega</a:t>
            </a:r>
          </a:p>
        </p:txBody>
      </p:sp>
      <p:sp>
        <p:nvSpPr>
          <p:cNvPr id="10" name="Marcador de contenido 1">
            <a:extLst>
              <a:ext uri="{FF2B5EF4-FFF2-40B4-BE49-F238E27FC236}">
                <a16:creationId xmlns:a16="http://schemas.microsoft.com/office/drawing/2014/main" id="{84C2EF28-CC12-754C-83F5-426314CB6718}"/>
              </a:ext>
            </a:extLst>
          </p:cNvPr>
          <p:cNvSpPr txBox="1">
            <a:spLocks/>
          </p:cNvSpPr>
          <p:nvPr/>
        </p:nvSpPr>
        <p:spPr>
          <a:xfrm>
            <a:off x="3869267" y="740346"/>
            <a:ext cx="5341235" cy="1894141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lang="es-AR" b="1" dirty="0">
                <a:solidFill>
                  <a:schemeClr val="tx1"/>
                </a:solidFill>
              </a:rPr>
              <a:t>Herramientas (Propuesta)</a:t>
            </a:r>
          </a:p>
          <a:p>
            <a:pPr marL="0" indent="0" algn="ctr">
              <a:buFont typeface="Wingdings 2" pitchFamily="18" charset="2"/>
              <a:buNone/>
            </a:pPr>
            <a:r>
              <a:rPr lang="es-AR" sz="1600" dirty="0">
                <a:solidFill>
                  <a:schemeClr val="tx1"/>
                </a:solidFill>
              </a:rPr>
              <a:t>Modelador: Enterprise Archictect</a:t>
            </a:r>
          </a:p>
          <a:p>
            <a:pPr marL="0" indent="0" algn="ctr">
              <a:buFont typeface="Wingdings 2" pitchFamily="18" charset="2"/>
              <a:buNone/>
            </a:pPr>
            <a:r>
              <a:rPr lang="es-AR" sz="1600" dirty="0">
                <a:solidFill>
                  <a:schemeClr val="tx1"/>
                </a:solidFill>
              </a:rPr>
              <a:t>IDE: Pycharm (Python)</a:t>
            </a:r>
          </a:p>
          <a:p>
            <a:pPr marL="0" indent="0" algn="ctr">
              <a:buFont typeface="Wingdings 2" pitchFamily="18" charset="2"/>
              <a:buNone/>
            </a:pPr>
            <a:r>
              <a:rPr lang="es-AR" sz="1600" dirty="0">
                <a:solidFill>
                  <a:schemeClr val="tx1"/>
                </a:solidFill>
              </a:rPr>
              <a:t>Control de Versiones: GIT</a:t>
            </a:r>
          </a:p>
          <a:p>
            <a:pPr marL="0" indent="0" algn="ctr">
              <a:buFont typeface="Wingdings 2" pitchFamily="18" charset="2"/>
              <a:buNone/>
            </a:pPr>
            <a:r>
              <a:rPr lang="es-AR" sz="1600" dirty="0">
                <a:solidFill>
                  <a:schemeClr val="tx1"/>
                </a:solidFill>
              </a:rPr>
              <a:t>Entorno de Ejecución: Raspberry PI</a:t>
            </a:r>
          </a:p>
        </p:txBody>
      </p:sp>
      <p:sp>
        <p:nvSpPr>
          <p:cNvPr id="12" name="Marcador de contenido 1">
            <a:extLst>
              <a:ext uri="{FF2B5EF4-FFF2-40B4-BE49-F238E27FC236}">
                <a16:creationId xmlns:a16="http://schemas.microsoft.com/office/drawing/2014/main" id="{C49E76D4-2C42-7F49-98EF-3C7B1041ADD7}"/>
              </a:ext>
            </a:extLst>
          </p:cNvPr>
          <p:cNvSpPr txBox="1">
            <a:spLocks/>
          </p:cNvSpPr>
          <p:nvPr/>
        </p:nvSpPr>
        <p:spPr>
          <a:xfrm>
            <a:off x="3869267" y="2646965"/>
            <a:ext cx="5341235" cy="782035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lang="es-AR" b="1" dirty="0">
                <a:solidFill>
                  <a:schemeClr val="tx1"/>
                </a:solidFill>
              </a:rPr>
              <a:t>Caso de Estudio</a:t>
            </a:r>
            <a:endParaRPr lang="es-AR" sz="1600" dirty="0">
              <a:solidFill>
                <a:schemeClr val="tx1"/>
              </a:solidFill>
            </a:endParaRPr>
          </a:p>
        </p:txBody>
      </p:sp>
      <p:sp>
        <p:nvSpPr>
          <p:cNvPr id="13" name="Marcador de contenido 1">
            <a:extLst>
              <a:ext uri="{FF2B5EF4-FFF2-40B4-BE49-F238E27FC236}">
                <a16:creationId xmlns:a16="http://schemas.microsoft.com/office/drawing/2014/main" id="{7AA81029-2CE7-1C4F-AD81-C4614E7F6B54}"/>
              </a:ext>
            </a:extLst>
          </p:cNvPr>
          <p:cNvSpPr txBox="1">
            <a:spLocks/>
          </p:cNvSpPr>
          <p:nvPr/>
        </p:nvSpPr>
        <p:spPr>
          <a:xfrm>
            <a:off x="3869267" y="3608833"/>
            <a:ext cx="5341235" cy="90271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AR" dirty="0">
                <a:solidFill>
                  <a:schemeClr val="tx1"/>
                </a:solidFill>
              </a:rPr>
              <a:t>Actividad 1: Especificación de Requerimientos y Plan de desarrollo</a:t>
            </a:r>
          </a:p>
        </p:txBody>
      </p:sp>
    </p:spTree>
    <p:extLst>
      <p:ext uri="{BB962C8B-B14F-4D97-AF65-F5344CB8AC3E}">
        <p14:creationId xmlns:p14="http://schemas.microsoft.com/office/powerpoint/2010/main" val="275815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34DCB1-25C5-EC44-AA2B-B401A039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Evaluación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A81B31-4BF1-5A46-A2EB-AF904A496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AR" sz="3200" b="1" dirty="0"/>
              <a:t>Criterios</a:t>
            </a:r>
          </a:p>
          <a:p>
            <a:pPr marL="0" indent="0" algn="ctr">
              <a:buNone/>
            </a:pPr>
            <a:endParaRPr lang="es-AR" sz="3200" b="1" dirty="0"/>
          </a:p>
          <a:p>
            <a:r>
              <a:rPr lang="es-AR" b="1" dirty="0">
                <a:solidFill>
                  <a:schemeClr val="accent3">
                    <a:lumMod val="75000"/>
                  </a:schemeClr>
                </a:solidFill>
              </a:rPr>
              <a:t>Demostrar la trazabilidad desde los requerimientos hasta la implementación.</a:t>
            </a:r>
          </a:p>
          <a:p>
            <a:r>
              <a:rPr lang="es-AR" b="1" dirty="0">
                <a:solidFill>
                  <a:schemeClr val="accent3">
                    <a:lumMod val="75000"/>
                  </a:schemeClr>
                </a:solidFill>
              </a:rPr>
              <a:t>Casos de pruebas unitarios ejecutados.</a:t>
            </a:r>
          </a:p>
          <a:p>
            <a:endParaRPr lang="es-AR" dirty="0"/>
          </a:p>
          <a:p>
            <a:r>
              <a:rPr lang="es-AR" b="1" dirty="0">
                <a:solidFill>
                  <a:schemeClr val="accent6">
                    <a:lumMod val="75000"/>
                  </a:schemeClr>
                </a:solidFill>
              </a:rPr>
              <a:t>Opcional: Depliegue de componentes en la Raspberry PI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7703000-D526-B74E-98F6-A4643683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2019</a:t>
            </a:r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5282DC-DD82-6842-BDD6-C2A02EB6C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Ingeniería de Software en Sistemas Embebidos</a:t>
            </a:r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BB66D9-FB9C-C746-B80C-370FDF1DF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865575"/>
      </p:ext>
    </p:extLst>
  </p:cSld>
  <p:clrMapOvr>
    <a:masterClrMapping/>
  </p:clrMapOvr>
</p:sld>
</file>

<file path=ppt/theme/theme1.xml><?xml version="1.0" encoding="utf-8"?>
<a:theme xmlns:a="http://schemas.openxmlformats.org/drawingml/2006/main" name="Marco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</Template>
  <TotalTime>1541</TotalTime>
  <Words>508</Words>
  <Application>Microsoft Macintosh PowerPoint</Application>
  <PresentationFormat>Panorámica</PresentationFormat>
  <Paragraphs>117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Calibri</vt:lpstr>
      <vt:lpstr>Corbel</vt:lpstr>
      <vt:lpstr>Wingdings</vt:lpstr>
      <vt:lpstr>Wingdings 2</vt:lpstr>
      <vt:lpstr>Wingdings 3</vt:lpstr>
      <vt:lpstr>Marco</vt:lpstr>
      <vt:lpstr>Ingeniería de Software en Sistemas Embebidos Presentación</vt:lpstr>
      <vt:lpstr>Introducción</vt:lpstr>
      <vt:lpstr>Objetivos del Curso</vt:lpstr>
      <vt:lpstr>Objetivos del Curso</vt:lpstr>
      <vt:lpstr>Objetivos del Curso</vt:lpstr>
      <vt:lpstr>Que no incluye el curso</vt:lpstr>
      <vt:lpstr>Agenda</vt:lpstr>
      <vt:lpstr>Práctica</vt:lpstr>
      <vt:lpstr>Evaluación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 Valotto</dc:creator>
  <cp:lastModifiedBy>Victor Valotto</cp:lastModifiedBy>
  <cp:revision>17</cp:revision>
  <dcterms:created xsi:type="dcterms:W3CDTF">2019-04-02T20:28:47Z</dcterms:created>
  <dcterms:modified xsi:type="dcterms:W3CDTF">2019-06-03T22:13:59Z</dcterms:modified>
</cp:coreProperties>
</file>

<file path=docProps/thumbnail.jpeg>
</file>